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484" r:id="rId3"/>
    <p:sldId id="483" r:id="rId4"/>
    <p:sldId id="485" r:id="rId5"/>
    <p:sldId id="447" r:id="rId6"/>
    <p:sldId id="486" r:id="rId7"/>
    <p:sldId id="487" r:id="rId8"/>
    <p:sldId id="445" r:id="rId9"/>
  </p:sldIdLst>
  <p:sldSz cx="12192000" cy="6858000"/>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99091"/>
          </a:xfrm>
          <a:prstGeom prst="rect">
            <a:avLst/>
          </a:prstGeom>
        </p:spPr>
        <p:txBody>
          <a:bodyPr vert="horz" lIns="91440" tIns="45720" rIns="91440" bIns="45720" rtlCol="0"/>
          <a:lstStyle>
            <a:lvl1pPr algn="r">
              <a:defRPr sz="1200"/>
            </a:lvl1pPr>
          </a:lstStyle>
          <a:p>
            <a:fld id="{37EA7770-2E65-46A5-AEA1-470ECEA2C62F}" type="datetimeFigureOut">
              <a:rPr lang="en-CA" smtClean="0"/>
              <a:t>2023-11-06</a:t>
            </a:fld>
            <a:endParaRPr lang="en-CA" dirty="0"/>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787126"/>
            <a:ext cx="5486400" cy="391674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9448185"/>
            <a:ext cx="2971800" cy="49909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9448185"/>
            <a:ext cx="2971800" cy="499090"/>
          </a:xfrm>
          <a:prstGeom prst="rect">
            <a:avLst/>
          </a:prstGeom>
        </p:spPr>
        <p:txBody>
          <a:bodyPr vert="horz" lIns="91440" tIns="45720" rIns="91440" bIns="45720" rtlCol="0" anchor="b"/>
          <a:lstStyle>
            <a:lvl1pPr algn="r">
              <a:defRPr sz="1200"/>
            </a:lvl1pPr>
          </a:lstStyle>
          <a:p>
            <a:fld id="{1E9B5C4F-E4DE-444F-8BC3-2970C6A24163}" type="slidenum">
              <a:rPr lang="en-CA" smtClean="0"/>
              <a:t>‹#›</a:t>
            </a:fld>
            <a:endParaRPr lang="en-CA" dirty="0"/>
          </a:p>
        </p:txBody>
      </p:sp>
    </p:spTree>
    <p:extLst>
      <p:ext uri="{BB962C8B-B14F-4D97-AF65-F5344CB8AC3E}">
        <p14:creationId xmlns:p14="http://schemas.microsoft.com/office/powerpoint/2010/main" val="1281609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812800" y="1219200"/>
            <a:ext cx="10566400" cy="914400"/>
          </a:xfrm>
          <a:custGeom>
            <a:avLst/>
            <a:gdLst>
              <a:gd name="T0" fmla="*/ 0 w 1000"/>
              <a:gd name="T1" fmla="*/ 914400 h 1000"/>
              <a:gd name="T2" fmla="*/ 0 w 1000"/>
              <a:gd name="T3" fmla="*/ 0 h 1000"/>
              <a:gd name="T4" fmla="*/ 79248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sz="2400" dirty="0"/>
          </a:p>
        </p:txBody>
      </p:sp>
      <p:sp>
        <p:nvSpPr>
          <p:cNvPr id="5" name="Line 8"/>
          <p:cNvSpPr>
            <a:spLocks noChangeShapeType="1"/>
          </p:cNvSpPr>
          <p:nvPr/>
        </p:nvSpPr>
        <p:spPr bwMode="auto">
          <a:xfrm>
            <a:off x="2641601" y="3962400"/>
            <a:ext cx="8682567"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sz="2400" dirty="0"/>
          </a:p>
        </p:txBody>
      </p:sp>
      <p:sp>
        <p:nvSpPr>
          <p:cNvPr id="55298" name="Rectangle 2"/>
          <p:cNvSpPr>
            <a:spLocks noGrp="1" noChangeArrowheads="1"/>
          </p:cNvSpPr>
          <p:nvPr>
            <p:ph type="ctrTitle"/>
          </p:nvPr>
        </p:nvSpPr>
        <p:spPr>
          <a:xfrm>
            <a:off x="1219201" y="1524000"/>
            <a:ext cx="10164233" cy="1752600"/>
          </a:xfrm>
        </p:spPr>
        <p:txBody>
          <a:bodyPr/>
          <a:lstStyle>
            <a:lvl1pPr>
              <a:defRPr sz="5000"/>
            </a:lvl1pPr>
          </a:lstStyle>
          <a:p>
            <a:pPr lvl="0"/>
            <a:r>
              <a:rPr lang="en-US" altLang="en-US" noProof="0"/>
              <a:t>Click to edit Master title style</a:t>
            </a:r>
          </a:p>
        </p:txBody>
      </p:sp>
      <p:sp>
        <p:nvSpPr>
          <p:cNvPr id="55299" name="Rectangle 3"/>
          <p:cNvSpPr>
            <a:spLocks noGrp="1" noChangeArrowheads="1"/>
          </p:cNvSpPr>
          <p:nvPr>
            <p:ph type="subTitle" idx="1"/>
          </p:nvPr>
        </p:nvSpPr>
        <p:spPr>
          <a:xfrm>
            <a:off x="2641600" y="3962400"/>
            <a:ext cx="8737600" cy="1752600"/>
          </a:xfrm>
        </p:spPr>
        <p:txBody>
          <a:bodyPr/>
          <a:lstStyle>
            <a:lvl1pPr marL="0" indent="0">
              <a:buFont typeface="Wingdings" pitchFamily="2" charset="2"/>
              <a:buNone/>
              <a:defRPr sz="2800"/>
            </a:lvl1pPr>
          </a:lstStyle>
          <a:p>
            <a:pPr lvl="0"/>
            <a:r>
              <a:rPr lang="en-US" altLang="en-US" noProof="0"/>
              <a:t>Click to edit Master subtitle style</a:t>
            </a:r>
          </a:p>
        </p:txBody>
      </p:sp>
      <p:sp>
        <p:nvSpPr>
          <p:cNvPr id="6" name="Rectangle 4"/>
          <p:cNvSpPr>
            <a:spLocks noGrp="1" noChangeArrowheads="1"/>
          </p:cNvSpPr>
          <p:nvPr>
            <p:ph type="dt" sz="half" idx="10"/>
          </p:nvPr>
        </p:nvSpPr>
        <p:spPr/>
        <p:txBody>
          <a:bodyPr/>
          <a:lstStyle>
            <a:lvl1pPr>
              <a:defRPr smtClean="0"/>
            </a:lvl1pPr>
          </a:lstStyle>
          <a:p>
            <a:fld id="{6A18BFC9-E68E-4709-A2E3-016457C356F2}" type="datetimeFigureOut">
              <a:rPr lang="en-CA" smtClean="0"/>
              <a:t>2023-11-06</a:t>
            </a:fld>
            <a:endParaRPr lang="en-CA" dirty="0"/>
          </a:p>
        </p:txBody>
      </p:sp>
      <p:sp>
        <p:nvSpPr>
          <p:cNvPr id="7" name="Rectangle 5"/>
          <p:cNvSpPr>
            <a:spLocks noGrp="1" noChangeArrowheads="1"/>
          </p:cNvSpPr>
          <p:nvPr>
            <p:ph type="ftr" sz="quarter" idx="11"/>
          </p:nvPr>
        </p:nvSpPr>
        <p:spPr>
          <a:xfrm>
            <a:off x="4165600" y="6243638"/>
            <a:ext cx="3860800" cy="457200"/>
          </a:xfrm>
        </p:spPr>
        <p:txBody>
          <a:bodyPr/>
          <a:lstStyle>
            <a:lvl1pPr>
              <a:defRPr smtClean="0"/>
            </a:lvl1pPr>
          </a:lstStyle>
          <a:p>
            <a:endParaRPr lang="en-CA" dirty="0"/>
          </a:p>
        </p:txBody>
      </p:sp>
      <p:sp>
        <p:nvSpPr>
          <p:cNvPr id="8" name="Rectangle 6"/>
          <p:cNvSpPr>
            <a:spLocks noGrp="1" noChangeArrowheads="1"/>
          </p:cNvSpPr>
          <p:nvPr>
            <p:ph type="sldNum" sz="quarter" idx="12"/>
          </p:nvPr>
        </p:nvSpPr>
        <p:spPr/>
        <p:txBody>
          <a:bodyPr/>
          <a:lstStyle>
            <a:lvl1pPr>
              <a:defRPr smtClean="0"/>
            </a:lvl1pPr>
          </a:lstStyle>
          <a:p>
            <a:fld id="{EA4B2197-8DBD-4CDC-8B1E-3DEEBB651FF6}" type="slidenum">
              <a:rPr lang="en-CA" smtClean="0"/>
              <a:t>‹#›</a:t>
            </a:fld>
            <a:endParaRPr lang="en-CA" dirty="0"/>
          </a:p>
        </p:txBody>
      </p:sp>
    </p:spTree>
    <p:extLst>
      <p:ext uri="{BB962C8B-B14F-4D97-AF65-F5344CB8AC3E}">
        <p14:creationId xmlns:p14="http://schemas.microsoft.com/office/powerpoint/2010/main" val="2140704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2023-11-06</a:t>
            </a:fld>
            <a:endParaRPr lang="en-CA" dirty="0"/>
          </a:p>
        </p:txBody>
      </p:sp>
      <p:sp>
        <p:nvSpPr>
          <p:cNvPr id="5" name="Rectangle 5"/>
          <p:cNvSpPr>
            <a:spLocks noGrp="1" noChangeArrowheads="1"/>
          </p:cNvSpPr>
          <p:nvPr>
            <p:ph type="ftr" sz="quarter" idx="11"/>
          </p:nvPr>
        </p:nvSpPr>
        <p:spPr>
          <a:ln/>
        </p:spPr>
        <p:txBody>
          <a:bodyPr/>
          <a:lstStyle>
            <a:lvl1pPr>
              <a:defRPr/>
            </a:lvl1pPr>
          </a:lstStyle>
          <a:p>
            <a:endParaRPr lang="en-CA" dirty="0"/>
          </a:p>
        </p:txBody>
      </p:sp>
      <p:sp>
        <p:nvSpPr>
          <p:cNvPr id="6"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dirty="0"/>
          </a:p>
        </p:txBody>
      </p:sp>
    </p:spTree>
    <p:extLst>
      <p:ext uri="{BB962C8B-B14F-4D97-AF65-F5344CB8AC3E}">
        <p14:creationId xmlns:p14="http://schemas.microsoft.com/office/powerpoint/2010/main" val="2291117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2023-11-06</a:t>
            </a:fld>
            <a:endParaRPr lang="en-CA" dirty="0"/>
          </a:p>
        </p:txBody>
      </p:sp>
      <p:sp>
        <p:nvSpPr>
          <p:cNvPr id="5" name="Rectangle 5"/>
          <p:cNvSpPr>
            <a:spLocks noGrp="1" noChangeArrowheads="1"/>
          </p:cNvSpPr>
          <p:nvPr>
            <p:ph type="ftr" sz="quarter" idx="11"/>
          </p:nvPr>
        </p:nvSpPr>
        <p:spPr>
          <a:ln/>
        </p:spPr>
        <p:txBody>
          <a:bodyPr/>
          <a:lstStyle>
            <a:lvl1pPr>
              <a:defRPr/>
            </a:lvl1pPr>
          </a:lstStyle>
          <a:p>
            <a:endParaRPr lang="en-CA" dirty="0"/>
          </a:p>
        </p:txBody>
      </p:sp>
      <p:sp>
        <p:nvSpPr>
          <p:cNvPr id="6"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dirty="0"/>
          </a:p>
        </p:txBody>
      </p:sp>
    </p:spTree>
    <p:extLst>
      <p:ext uri="{BB962C8B-B14F-4D97-AF65-F5344CB8AC3E}">
        <p14:creationId xmlns:p14="http://schemas.microsoft.com/office/powerpoint/2010/main" val="3125942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4530725"/>
          </a:xfrm>
        </p:spPr>
        <p:txBody>
          <a:bodyPr/>
          <a:lstStyle/>
          <a:p>
            <a:pPr lvl="0"/>
            <a:r>
              <a:rPr lang="en-US" noProof="0" dirty="0"/>
              <a:t>Click icon to add chart</a:t>
            </a:r>
          </a:p>
        </p:txBody>
      </p:sp>
      <p:sp>
        <p:nvSpPr>
          <p:cNvPr id="4"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2023-11-06</a:t>
            </a:fld>
            <a:endParaRPr lang="en-CA" dirty="0"/>
          </a:p>
        </p:txBody>
      </p:sp>
      <p:sp>
        <p:nvSpPr>
          <p:cNvPr id="5" name="Rectangle 5"/>
          <p:cNvSpPr>
            <a:spLocks noGrp="1" noChangeArrowheads="1"/>
          </p:cNvSpPr>
          <p:nvPr>
            <p:ph type="ftr" sz="quarter" idx="11"/>
          </p:nvPr>
        </p:nvSpPr>
        <p:spPr>
          <a:ln/>
        </p:spPr>
        <p:txBody>
          <a:bodyPr/>
          <a:lstStyle>
            <a:lvl1pPr>
              <a:defRPr/>
            </a:lvl1pPr>
          </a:lstStyle>
          <a:p>
            <a:endParaRPr lang="en-CA" dirty="0"/>
          </a:p>
        </p:txBody>
      </p:sp>
      <p:sp>
        <p:nvSpPr>
          <p:cNvPr id="6"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dirty="0"/>
          </a:p>
        </p:txBody>
      </p:sp>
    </p:spTree>
    <p:extLst>
      <p:ext uri="{BB962C8B-B14F-4D97-AF65-F5344CB8AC3E}">
        <p14:creationId xmlns:p14="http://schemas.microsoft.com/office/powerpoint/2010/main" val="3215361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2023-11-06</a:t>
            </a:fld>
            <a:endParaRPr lang="en-CA" dirty="0"/>
          </a:p>
        </p:txBody>
      </p:sp>
      <p:sp>
        <p:nvSpPr>
          <p:cNvPr id="5" name="Rectangle 5"/>
          <p:cNvSpPr>
            <a:spLocks noGrp="1" noChangeArrowheads="1"/>
          </p:cNvSpPr>
          <p:nvPr>
            <p:ph type="ftr" sz="quarter" idx="11"/>
          </p:nvPr>
        </p:nvSpPr>
        <p:spPr>
          <a:ln/>
        </p:spPr>
        <p:txBody>
          <a:bodyPr/>
          <a:lstStyle>
            <a:lvl1pPr>
              <a:defRPr/>
            </a:lvl1pPr>
          </a:lstStyle>
          <a:p>
            <a:endParaRPr lang="en-CA" dirty="0"/>
          </a:p>
        </p:txBody>
      </p:sp>
      <p:sp>
        <p:nvSpPr>
          <p:cNvPr id="6"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dirty="0"/>
          </a:p>
        </p:txBody>
      </p:sp>
    </p:spTree>
    <p:extLst>
      <p:ext uri="{BB962C8B-B14F-4D97-AF65-F5344CB8AC3E}">
        <p14:creationId xmlns:p14="http://schemas.microsoft.com/office/powerpoint/2010/main" val="2847833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2023-11-06</a:t>
            </a:fld>
            <a:endParaRPr lang="en-CA" dirty="0"/>
          </a:p>
        </p:txBody>
      </p:sp>
      <p:sp>
        <p:nvSpPr>
          <p:cNvPr id="5" name="Rectangle 5"/>
          <p:cNvSpPr>
            <a:spLocks noGrp="1" noChangeArrowheads="1"/>
          </p:cNvSpPr>
          <p:nvPr>
            <p:ph type="ftr" sz="quarter" idx="11"/>
          </p:nvPr>
        </p:nvSpPr>
        <p:spPr>
          <a:ln/>
        </p:spPr>
        <p:txBody>
          <a:bodyPr/>
          <a:lstStyle>
            <a:lvl1pPr>
              <a:defRPr/>
            </a:lvl1pPr>
          </a:lstStyle>
          <a:p>
            <a:endParaRPr lang="en-CA" dirty="0"/>
          </a:p>
        </p:txBody>
      </p:sp>
      <p:sp>
        <p:nvSpPr>
          <p:cNvPr id="6"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dirty="0"/>
          </a:p>
        </p:txBody>
      </p:sp>
    </p:spTree>
    <p:extLst>
      <p:ext uri="{BB962C8B-B14F-4D97-AF65-F5344CB8AC3E}">
        <p14:creationId xmlns:p14="http://schemas.microsoft.com/office/powerpoint/2010/main" val="2771882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2023-11-06</a:t>
            </a:fld>
            <a:endParaRPr lang="en-CA" dirty="0"/>
          </a:p>
        </p:txBody>
      </p:sp>
      <p:sp>
        <p:nvSpPr>
          <p:cNvPr id="6" name="Rectangle 5"/>
          <p:cNvSpPr>
            <a:spLocks noGrp="1" noChangeArrowheads="1"/>
          </p:cNvSpPr>
          <p:nvPr>
            <p:ph type="ftr" sz="quarter" idx="11"/>
          </p:nvPr>
        </p:nvSpPr>
        <p:spPr>
          <a:ln/>
        </p:spPr>
        <p:txBody>
          <a:bodyPr/>
          <a:lstStyle>
            <a:lvl1pPr>
              <a:defRPr/>
            </a:lvl1pPr>
          </a:lstStyle>
          <a:p>
            <a:endParaRPr lang="en-CA" dirty="0"/>
          </a:p>
        </p:txBody>
      </p:sp>
      <p:sp>
        <p:nvSpPr>
          <p:cNvPr id="7"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dirty="0"/>
          </a:p>
        </p:txBody>
      </p:sp>
    </p:spTree>
    <p:extLst>
      <p:ext uri="{BB962C8B-B14F-4D97-AF65-F5344CB8AC3E}">
        <p14:creationId xmlns:p14="http://schemas.microsoft.com/office/powerpoint/2010/main" val="881447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2023-11-06</a:t>
            </a:fld>
            <a:endParaRPr lang="en-CA" dirty="0"/>
          </a:p>
        </p:txBody>
      </p:sp>
      <p:sp>
        <p:nvSpPr>
          <p:cNvPr id="8" name="Rectangle 5"/>
          <p:cNvSpPr>
            <a:spLocks noGrp="1" noChangeArrowheads="1"/>
          </p:cNvSpPr>
          <p:nvPr>
            <p:ph type="ftr" sz="quarter" idx="11"/>
          </p:nvPr>
        </p:nvSpPr>
        <p:spPr>
          <a:ln/>
        </p:spPr>
        <p:txBody>
          <a:bodyPr/>
          <a:lstStyle>
            <a:lvl1pPr>
              <a:defRPr/>
            </a:lvl1pPr>
          </a:lstStyle>
          <a:p>
            <a:endParaRPr lang="en-CA" dirty="0"/>
          </a:p>
        </p:txBody>
      </p:sp>
      <p:sp>
        <p:nvSpPr>
          <p:cNvPr id="9"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dirty="0"/>
          </a:p>
        </p:txBody>
      </p:sp>
    </p:spTree>
    <p:extLst>
      <p:ext uri="{BB962C8B-B14F-4D97-AF65-F5344CB8AC3E}">
        <p14:creationId xmlns:p14="http://schemas.microsoft.com/office/powerpoint/2010/main" val="2861456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2023-11-06</a:t>
            </a:fld>
            <a:endParaRPr lang="en-CA" dirty="0"/>
          </a:p>
        </p:txBody>
      </p:sp>
      <p:sp>
        <p:nvSpPr>
          <p:cNvPr id="4" name="Rectangle 5"/>
          <p:cNvSpPr>
            <a:spLocks noGrp="1" noChangeArrowheads="1"/>
          </p:cNvSpPr>
          <p:nvPr>
            <p:ph type="ftr" sz="quarter" idx="11"/>
          </p:nvPr>
        </p:nvSpPr>
        <p:spPr>
          <a:ln/>
        </p:spPr>
        <p:txBody>
          <a:bodyPr/>
          <a:lstStyle>
            <a:lvl1pPr>
              <a:defRPr/>
            </a:lvl1pPr>
          </a:lstStyle>
          <a:p>
            <a:endParaRPr lang="en-CA" dirty="0"/>
          </a:p>
        </p:txBody>
      </p:sp>
      <p:sp>
        <p:nvSpPr>
          <p:cNvPr id="5"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dirty="0"/>
          </a:p>
        </p:txBody>
      </p:sp>
    </p:spTree>
    <p:extLst>
      <p:ext uri="{BB962C8B-B14F-4D97-AF65-F5344CB8AC3E}">
        <p14:creationId xmlns:p14="http://schemas.microsoft.com/office/powerpoint/2010/main" val="3240490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2023-11-06</a:t>
            </a:fld>
            <a:endParaRPr lang="en-CA" dirty="0"/>
          </a:p>
        </p:txBody>
      </p:sp>
      <p:sp>
        <p:nvSpPr>
          <p:cNvPr id="3" name="Rectangle 5"/>
          <p:cNvSpPr>
            <a:spLocks noGrp="1" noChangeArrowheads="1"/>
          </p:cNvSpPr>
          <p:nvPr>
            <p:ph type="ftr" sz="quarter" idx="11"/>
          </p:nvPr>
        </p:nvSpPr>
        <p:spPr>
          <a:ln/>
        </p:spPr>
        <p:txBody>
          <a:bodyPr/>
          <a:lstStyle>
            <a:lvl1pPr>
              <a:defRPr/>
            </a:lvl1pPr>
          </a:lstStyle>
          <a:p>
            <a:endParaRPr lang="en-CA" dirty="0"/>
          </a:p>
        </p:txBody>
      </p:sp>
      <p:sp>
        <p:nvSpPr>
          <p:cNvPr id="4"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dirty="0"/>
          </a:p>
        </p:txBody>
      </p:sp>
    </p:spTree>
    <p:extLst>
      <p:ext uri="{BB962C8B-B14F-4D97-AF65-F5344CB8AC3E}">
        <p14:creationId xmlns:p14="http://schemas.microsoft.com/office/powerpoint/2010/main" val="1474104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2023-11-06</a:t>
            </a:fld>
            <a:endParaRPr lang="en-CA" dirty="0"/>
          </a:p>
        </p:txBody>
      </p:sp>
      <p:sp>
        <p:nvSpPr>
          <p:cNvPr id="6" name="Rectangle 5"/>
          <p:cNvSpPr>
            <a:spLocks noGrp="1" noChangeArrowheads="1"/>
          </p:cNvSpPr>
          <p:nvPr>
            <p:ph type="ftr" sz="quarter" idx="11"/>
          </p:nvPr>
        </p:nvSpPr>
        <p:spPr>
          <a:ln/>
        </p:spPr>
        <p:txBody>
          <a:bodyPr/>
          <a:lstStyle>
            <a:lvl1pPr>
              <a:defRPr/>
            </a:lvl1pPr>
          </a:lstStyle>
          <a:p>
            <a:endParaRPr lang="en-CA" dirty="0"/>
          </a:p>
        </p:txBody>
      </p:sp>
      <p:sp>
        <p:nvSpPr>
          <p:cNvPr id="7"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dirty="0"/>
          </a:p>
        </p:txBody>
      </p:sp>
    </p:spTree>
    <p:extLst>
      <p:ext uri="{BB962C8B-B14F-4D97-AF65-F5344CB8AC3E}">
        <p14:creationId xmlns:p14="http://schemas.microsoft.com/office/powerpoint/2010/main" val="3404429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6A18BFC9-E68E-4709-A2E3-016457C356F2}" type="datetimeFigureOut">
              <a:rPr lang="en-CA" smtClean="0"/>
              <a:t>2023-11-06</a:t>
            </a:fld>
            <a:endParaRPr lang="en-CA" dirty="0"/>
          </a:p>
        </p:txBody>
      </p:sp>
      <p:sp>
        <p:nvSpPr>
          <p:cNvPr id="6" name="Rectangle 5"/>
          <p:cNvSpPr>
            <a:spLocks noGrp="1" noChangeArrowheads="1"/>
          </p:cNvSpPr>
          <p:nvPr>
            <p:ph type="ftr" sz="quarter" idx="11"/>
          </p:nvPr>
        </p:nvSpPr>
        <p:spPr>
          <a:ln/>
        </p:spPr>
        <p:txBody>
          <a:bodyPr/>
          <a:lstStyle>
            <a:lvl1pPr>
              <a:defRPr/>
            </a:lvl1pPr>
          </a:lstStyle>
          <a:p>
            <a:endParaRPr lang="en-CA" dirty="0"/>
          </a:p>
        </p:txBody>
      </p:sp>
      <p:sp>
        <p:nvSpPr>
          <p:cNvPr id="7" name="Rectangle 6"/>
          <p:cNvSpPr>
            <a:spLocks noGrp="1" noChangeArrowheads="1"/>
          </p:cNvSpPr>
          <p:nvPr>
            <p:ph type="sldNum" sz="quarter" idx="12"/>
          </p:nvPr>
        </p:nvSpPr>
        <p:spPr>
          <a:ln/>
        </p:spPr>
        <p:txBody>
          <a:bodyPr/>
          <a:lstStyle>
            <a:lvl1pPr>
              <a:defRPr/>
            </a:lvl1pPr>
          </a:lstStyle>
          <a:p>
            <a:fld id="{EA4B2197-8DBD-4CDC-8B1E-3DEEBB651FF6}" type="slidenum">
              <a:rPr lang="en-CA" smtClean="0"/>
              <a:t>‹#›</a:t>
            </a:fld>
            <a:endParaRPr lang="en-CA" dirty="0"/>
          </a:p>
        </p:txBody>
      </p:sp>
    </p:spTree>
    <p:extLst>
      <p:ext uri="{BB962C8B-B14F-4D97-AF65-F5344CB8AC3E}">
        <p14:creationId xmlns:p14="http://schemas.microsoft.com/office/powerpoint/2010/main" val="3861327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7814"/>
            <a:ext cx="109728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4276" name="Rectangle 4"/>
          <p:cNvSpPr>
            <a:spLocks noGrp="1" noChangeArrowheads="1"/>
          </p:cNvSpPr>
          <p:nvPr>
            <p:ph type="dt" sz="half" idx="2"/>
          </p:nvPr>
        </p:nvSpPr>
        <p:spPr bwMode="auto">
          <a:xfrm>
            <a:off x="609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mj-lt"/>
              </a:defRPr>
            </a:lvl1pPr>
          </a:lstStyle>
          <a:p>
            <a:fld id="{6A18BFC9-E68E-4709-A2E3-016457C356F2}" type="datetimeFigureOut">
              <a:rPr lang="en-CA" smtClean="0"/>
              <a:t>2023-11-06</a:t>
            </a:fld>
            <a:endParaRPr lang="en-CA" dirty="0"/>
          </a:p>
        </p:txBody>
      </p:sp>
      <p:sp>
        <p:nvSpPr>
          <p:cNvPr id="54277"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smtClean="0">
                <a:latin typeface="+mj-lt"/>
              </a:defRPr>
            </a:lvl1pPr>
          </a:lstStyle>
          <a:p>
            <a:endParaRPr lang="en-CA" dirty="0"/>
          </a:p>
        </p:txBody>
      </p:sp>
      <p:sp>
        <p:nvSpPr>
          <p:cNvPr id="54278" name="Rectangle 6"/>
          <p:cNvSpPr>
            <a:spLocks noGrp="1" noChangeArrowheads="1"/>
          </p:cNvSpPr>
          <p:nvPr>
            <p:ph type="sldNum" sz="quarter" idx="4"/>
          </p:nvPr>
        </p:nvSpPr>
        <p:spPr bwMode="auto">
          <a:xfrm>
            <a:off x="8737600" y="6243638"/>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mj-lt"/>
              </a:defRPr>
            </a:lvl1pPr>
          </a:lstStyle>
          <a:p>
            <a:fld id="{EA4B2197-8DBD-4CDC-8B1E-3DEEBB651FF6}" type="slidenum">
              <a:rPr lang="en-CA" smtClean="0"/>
              <a:t>‹#›</a:t>
            </a:fld>
            <a:endParaRPr lang="en-CA" dirty="0"/>
          </a:p>
        </p:txBody>
      </p:sp>
      <p:sp>
        <p:nvSpPr>
          <p:cNvPr id="1031" name="Freeform 7"/>
          <p:cNvSpPr>
            <a:spLocks noChangeArrowheads="1"/>
          </p:cNvSpPr>
          <p:nvPr/>
        </p:nvSpPr>
        <p:spPr bwMode="auto">
          <a:xfrm>
            <a:off x="508000" y="228600"/>
            <a:ext cx="10972800" cy="609600"/>
          </a:xfrm>
          <a:custGeom>
            <a:avLst/>
            <a:gdLst>
              <a:gd name="T0" fmla="*/ 0 w 1000"/>
              <a:gd name="T1" fmla="*/ 609600 h 1000"/>
              <a:gd name="T2" fmla="*/ 0 w 1000"/>
              <a:gd name="T3" fmla="*/ 0 h 1000"/>
              <a:gd name="T4" fmla="*/ 82296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CA" sz="2400" dirty="0"/>
          </a:p>
        </p:txBody>
      </p:sp>
      <p:sp>
        <p:nvSpPr>
          <p:cNvPr id="1032" name="Line 8"/>
          <p:cNvSpPr>
            <a:spLocks noChangeShapeType="1"/>
          </p:cNvSpPr>
          <p:nvPr/>
        </p:nvSpPr>
        <p:spPr bwMode="auto">
          <a:xfrm>
            <a:off x="609600" y="6172200"/>
            <a:ext cx="10972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sz="2400" dirty="0"/>
          </a:p>
        </p:txBody>
      </p:sp>
    </p:spTree>
    <p:extLst>
      <p:ext uri="{BB962C8B-B14F-4D97-AF65-F5344CB8AC3E}">
        <p14:creationId xmlns:p14="http://schemas.microsoft.com/office/powerpoint/2010/main" val="20817833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5489B-D626-4FDF-A7E1-FCE974A13628}"/>
              </a:ext>
            </a:extLst>
          </p:cNvPr>
          <p:cNvSpPr>
            <a:spLocks noGrp="1"/>
          </p:cNvSpPr>
          <p:nvPr>
            <p:ph type="ctrTitle"/>
          </p:nvPr>
        </p:nvSpPr>
        <p:spPr>
          <a:xfrm>
            <a:off x="1219201" y="1524000"/>
            <a:ext cx="10164233" cy="1298713"/>
          </a:xfrm>
        </p:spPr>
        <p:txBody>
          <a:bodyPr/>
          <a:lstStyle/>
          <a:p>
            <a:pPr algn="ctr"/>
            <a:r>
              <a:rPr lang="en-US" sz="7200" b="1" dirty="0">
                <a:latin typeface="Comic Sans MS" panose="030F0702030302020204" pitchFamily="66" charset="0"/>
              </a:rPr>
              <a:t>THE CHOSEN</a:t>
            </a:r>
            <a:br>
              <a:rPr lang="en-US" sz="7200" b="1" dirty="0">
                <a:solidFill>
                  <a:schemeClr val="accent6">
                    <a:lumMod val="60000"/>
                    <a:lumOff val="40000"/>
                  </a:schemeClr>
                </a:solidFill>
                <a:latin typeface="Comic Sans MS" panose="030F0702030302020204" pitchFamily="66" charset="0"/>
              </a:rPr>
            </a:br>
            <a:r>
              <a:rPr lang="en-US" sz="6000" b="1" dirty="0">
                <a:solidFill>
                  <a:schemeClr val="accent6">
                    <a:lumMod val="60000"/>
                    <a:lumOff val="40000"/>
                  </a:schemeClr>
                </a:solidFill>
                <a:latin typeface="Comic Sans MS" panose="030F0702030302020204" pitchFamily="66" charset="0"/>
              </a:rPr>
              <a:t>EPISODE THREE</a:t>
            </a:r>
            <a:endParaRPr lang="en-CA" sz="6000" b="1" dirty="0">
              <a:solidFill>
                <a:schemeClr val="accent6">
                  <a:lumMod val="60000"/>
                  <a:lumOff val="40000"/>
                </a:schemeClr>
              </a:solidFill>
              <a:latin typeface="Comic Sans MS" panose="030F0702030302020204" pitchFamily="66" charset="0"/>
            </a:endParaRPr>
          </a:p>
        </p:txBody>
      </p:sp>
      <p:sp>
        <p:nvSpPr>
          <p:cNvPr id="3" name="Subtitle 2">
            <a:extLst>
              <a:ext uri="{FF2B5EF4-FFF2-40B4-BE49-F238E27FC236}">
                <a16:creationId xmlns:a16="http://schemas.microsoft.com/office/drawing/2014/main" id="{1B112DE6-4512-4E55-8B91-8240B0DA8D96}"/>
              </a:ext>
            </a:extLst>
          </p:cNvPr>
          <p:cNvSpPr>
            <a:spLocks noGrp="1"/>
          </p:cNvSpPr>
          <p:nvPr>
            <p:ph type="subTitle" idx="1"/>
          </p:nvPr>
        </p:nvSpPr>
        <p:spPr>
          <a:xfrm>
            <a:off x="7104184" y="7047914"/>
            <a:ext cx="3360615" cy="1579098"/>
          </a:xfrm>
        </p:spPr>
        <p:txBody>
          <a:bodyPr/>
          <a:lstStyle/>
          <a:p>
            <a:endParaRPr lang="en-CA" b="1" dirty="0">
              <a:latin typeface="Brush Script MT" panose="03060802040406070304" pitchFamily="66" charset="0"/>
            </a:endParaRPr>
          </a:p>
        </p:txBody>
      </p:sp>
    </p:spTree>
    <p:extLst>
      <p:ext uri="{BB962C8B-B14F-4D97-AF65-F5344CB8AC3E}">
        <p14:creationId xmlns:p14="http://schemas.microsoft.com/office/powerpoint/2010/main" val="2936789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9592C-7214-BE0F-7D8D-66F211E78354}"/>
              </a:ext>
            </a:extLst>
          </p:cNvPr>
          <p:cNvSpPr>
            <a:spLocks noGrp="1"/>
          </p:cNvSpPr>
          <p:nvPr>
            <p:ph type="title"/>
          </p:nvPr>
        </p:nvSpPr>
        <p:spPr>
          <a:xfrm>
            <a:off x="609600" y="277815"/>
            <a:ext cx="10972800" cy="782360"/>
          </a:xfrm>
        </p:spPr>
        <p:txBody>
          <a:bodyPr/>
          <a:lstStyle/>
          <a:p>
            <a:pPr algn="ctr"/>
            <a:r>
              <a:rPr lang="en-US" sz="4000" b="1" dirty="0">
                <a:solidFill>
                  <a:srgbClr val="00B050"/>
                </a:solidFill>
                <a:latin typeface="Comic Sans MS" panose="030F0702030302020204" pitchFamily="66" charset="0"/>
              </a:rPr>
              <a:t>OPENING PRAYER</a:t>
            </a:r>
            <a:endParaRPr lang="en-CA" dirty="0"/>
          </a:p>
        </p:txBody>
      </p:sp>
      <p:sp>
        <p:nvSpPr>
          <p:cNvPr id="3" name="Content Placeholder 2">
            <a:extLst>
              <a:ext uri="{FF2B5EF4-FFF2-40B4-BE49-F238E27FC236}">
                <a16:creationId xmlns:a16="http://schemas.microsoft.com/office/drawing/2014/main" id="{2D1E6CD2-0E6A-797F-19F3-CB77E1934244}"/>
              </a:ext>
            </a:extLst>
          </p:cNvPr>
          <p:cNvSpPr>
            <a:spLocks noGrp="1"/>
          </p:cNvSpPr>
          <p:nvPr>
            <p:ph idx="1"/>
          </p:nvPr>
        </p:nvSpPr>
        <p:spPr>
          <a:xfrm>
            <a:off x="609600" y="914401"/>
            <a:ext cx="10972800" cy="5216526"/>
          </a:xfrm>
        </p:spPr>
        <p:txBody>
          <a:bodyPr/>
          <a:lstStyle/>
          <a:p>
            <a:pPr marL="0" indent="0">
              <a:buNone/>
            </a:pPr>
            <a:r>
              <a:rPr lang="en-US" b="1" dirty="0"/>
              <a:t>SHEMA</a:t>
            </a:r>
          </a:p>
          <a:p>
            <a:r>
              <a:rPr lang="en-US" dirty="0"/>
              <a:t>Reminds Jews of their responsibility to not only teach their children about covenant relationship with God but to also conduct their whole lives around that relationship.</a:t>
            </a:r>
          </a:p>
          <a:p>
            <a:r>
              <a:rPr lang="en-US" dirty="0"/>
              <a:t>Centerpiece &amp; focal point of morning &amp; evening prayer. Often very first section of scripture children would learn.</a:t>
            </a:r>
          </a:p>
          <a:p>
            <a:r>
              <a:rPr lang="en-US" dirty="0"/>
              <a:t>Essential liturgical prayer of faith in God as well as declaration of the singular nature of God, which was in contrast to countless gods of surrounding nations. </a:t>
            </a:r>
          </a:p>
          <a:p>
            <a:r>
              <a:rPr lang="en-US" dirty="0"/>
              <a:t>Part of great commandment Jesus gives in Mark 12: 28 – 34</a:t>
            </a:r>
          </a:p>
          <a:p>
            <a:endParaRPr lang="en-US" dirty="0"/>
          </a:p>
          <a:p>
            <a:endParaRPr lang="en-CA" dirty="0"/>
          </a:p>
        </p:txBody>
      </p:sp>
    </p:spTree>
    <p:extLst>
      <p:ext uri="{BB962C8B-B14F-4D97-AF65-F5344CB8AC3E}">
        <p14:creationId xmlns:p14="http://schemas.microsoft.com/office/powerpoint/2010/main" val="2639263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2EDC9-DEA6-B8F8-AA44-F4FC9059557A}"/>
              </a:ext>
            </a:extLst>
          </p:cNvPr>
          <p:cNvSpPr>
            <a:spLocks noGrp="1"/>
          </p:cNvSpPr>
          <p:nvPr>
            <p:ph type="title"/>
          </p:nvPr>
        </p:nvSpPr>
        <p:spPr/>
        <p:txBody>
          <a:bodyPr/>
          <a:lstStyle/>
          <a:p>
            <a:pPr algn="ctr"/>
            <a:r>
              <a:rPr lang="en-US" sz="4000" b="1" dirty="0">
                <a:solidFill>
                  <a:srgbClr val="00B050"/>
                </a:solidFill>
                <a:latin typeface="Comic Sans MS" panose="030F0702030302020204" pitchFamily="66" charset="0"/>
              </a:rPr>
              <a:t>OPENING PRAYER</a:t>
            </a:r>
            <a:endParaRPr lang="en-CA" dirty="0"/>
          </a:p>
        </p:txBody>
      </p:sp>
      <p:sp>
        <p:nvSpPr>
          <p:cNvPr id="3" name="Content Placeholder 2">
            <a:extLst>
              <a:ext uri="{FF2B5EF4-FFF2-40B4-BE49-F238E27FC236}">
                <a16:creationId xmlns:a16="http://schemas.microsoft.com/office/drawing/2014/main" id="{30AA36CD-7D77-E03E-93E8-7E5B9379BFC0}"/>
              </a:ext>
            </a:extLst>
          </p:cNvPr>
          <p:cNvSpPr>
            <a:spLocks noGrp="1"/>
          </p:cNvSpPr>
          <p:nvPr>
            <p:ph idx="1"/>
          </p:nvPr>
        </p:nvSpPr>
        <p:spPr>
          <a:xfrm>
            <a:off x="609600" y="887897"/>
            <a:ext cx="10972800" cy="5243030"/>
          </a:xfrm>
        </p:spPr>
        <p:txBody>
          <a:bodyPr/>
          <a:lstStyle/>
          <a:p>
            <a:pPr marL="0" indent="0">
              <a:buNone/>
            </a:pPr>
            <a:r>
              <a:rPr lang="en-US" b="1" dirty="0"/>
              <a:t>Isaiah 49: 13- 16</a:t>
            </a:r>
          </a:p>
          <a:p>
            <a:pPr marL="0" indent="0">
              <a:buNone/>
            </a:pPr>
            <a:r>
              <a:rPr lang="en-US" sz="2800" dirty="0"/>
              <a:t>Sing heavens! Shout for joy, earth! Let the mountains burst into song! </a:t>
            </a:r>
            <a:r>
              <a:rPr lang="en-CA" sz="2800" dirty="0">
                <a:effectLst/>
                <a:latin typeface="Arial" panose="020B0604020202020204" pitchFamily="34" charset="0"/>
                <a:ea typeface="Calibri" panose="020F0502020204030204" pitchFamily="34" charset="0"/>
                <a:cs typeface="Arial" panose="020B0604020202020204" pitchFamily="34" charset="0"/>
              </a:rPr>
              <a:t>For the Lord has comforted the people and will have compassion on God’s suffering people. </a:t>
            </a:r>
            <a:r>
              <a:rPr lang="en-US" sz="2800" dirty="0"/>
              <a:t>But the people of Jerusalem said, “The Lord has abandoned us, has forgotten us!” So, the Lord answers, “Can a woman forget her own baby or not love the child she bore? Even if a mother should forget her child, I will never forget you, Jerusalem, I can never forget you! I have written your name on the palms of my hands.” </a:t>
            </a:r>
            <a:endParaRPr lang="en-CA" sz="2800" dirty="0"/>
          </a:p>
        </p:txBody>
      </p:sp>
    </p:spTree>
    <p:extLst>
      <p:ext uri="{BB962C8B-B14F-4D97-AF65-F5344CB8AC3E}">
        <p14:creationId xmlns:p14="http://schemas.microsoft.com/office/powerpoint/2010/main" val="2142740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199B5-3A68-C7C7-945D-7804BC13A817}"/>
              </a:ext>
            </a:extLst>
          </p:cNvPr>
          <p:cNvSpPr>
            <a:spLocks noGrp="1"/>
          </p:cNvSpPr>
          <p:nvPr>
            <p:ph type="title"/>
          </p:nvPr>
        </p:nvSpPr>
        <p:spPr/>
        <p:txBody>
          <a:bodyPr/>
          <a:lstStyle/>
          <a:p>
            <a:pPr algn="ctr"/>
            <a:r>
              <a:rPr lang="en-US" sz="4400" b="1" dirty="0">
                <a:solidFill>
                  <a:srgbClr val="00B050"/>
                </a:solidFill>
                <a:latin typeface="Comic Sans MS" panose="030F0702030302020204" pitchFamily="66" charset="0"/>
              </a:rPr>
              <a:t>OPENING PRAYER</a:t>
            </a:r>
            <a:endParaRPr lang="en-CA" dirty="0"/>
          </a:p>
        </p:txBody>
      </p:sp>
      <p:sp>
        <p:nvSpPr>
          <p:cNvPr id="3" name="Content Placeholder 2">
            <a:extLst>
              <a:ext uri="{FF2B5EF4-FFF2-40B4-BE49-F238E27FC236}">
                <a16:creationId xmlns:a16="http://schemas.microsoft.com/office/drawing/2014/main" id="{5524D8E1-3D85-FFAC-B4FB-F3EA4884867F}"/>
              </a:ext>
            </a:extLst>
          </p:cNvPr>
          <p:cNvSpPr>
            <a:spLocks noGrp="1"/>
          </p:cNvSpPr>
          <p:nvPr>
            <p:ph idx="1"/>
          </p:nvPr>
        </p:nvSpPr>
        <p:spPr>
          <a:xfrm>
            <a:off x="609600" y="1205949"/>
            <a:ext cx="10972800" cy="4924978"/>
          </a:xfrm>
        </p:spPr>
        <p:txBody>
          <a:bodyPr/>
          <a:lstStyle/>
          <a:p>
            <a:pPr marL="0" indent="0">
              <a:buNone/>
            </a:pPr>
            <a:r>
              <a:rPr lang="en-US" dirty="0"/>
              <a:t>Hear, O Israel: The Lord our God, the Lord is one. You shall love the Lord your God with all your heart and with all your soul and with all your might. And these words that I command you today shall be on your heart. You shall teach them diligently to your children and shall talk of them when you sit in your house, and when you are away, and when you lie down, and when you rise. You shall bind them as a sign on your hand and fix them as an emblem on your forehead. You shall write them on the doorposts of your house and on your gates.</a:t>
            </a:r>
          </a:p>
          <a:p>
            <a:pPr marL="0" indent="0">
              <a:buNone/>
            </a:pPr>
            <a:r>
              <a:rPr lang="en-US" dirty="0"/>
              <a:t> Deut. 6: 4 - 9</a:t>
            </a:r>
            <a:endParaRPr lang="en-CA" dirty="0"/>
          </a:p>
        </p:txBody>
      </p:sp>
    </p:spTree>
    <p:extLst>
      <p:ext uri="{BB962C8B-B14F-4D97-AF65-F5344CB8AC3E}">
        <p14:creationId xmlns:p14="http://schemas.microsoft.com/office/powerpoint/2010/main" val="2674646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B82B19B-7D05-667F-6F1D-116688022964}"/>
              </a:ext>
            </a:extLst>
          </p:cNvPr>
          <p:cNvSpPr>
            <a:spLocks noGrp="1"/>
          </p:cNvSpPr>
          <p:nvPr>
            <p:ph type="title"/>
          </p:nvPr>
        </p:nvSpPr>
        <p:spPr>
          <a:xfrm>
            <a:off x="914400" y="2352814"/>
            <a:ext cx="10363200" cy="1362075"/>
          </a:xfrm>
        </p:spPr>
        <p:txBody>
          <a:bodyPr/>
          <a:lstStyle/>
          <a:p>
            <a:pPr algn="ctr"/>
            <a:r>
              <a:rPr lang="en-US" sz="5400" dirty="0">
                <a:latin typeface="Comic Sans MS" panose="030F0702030302020204" pitchFamily="66" charset="0"/>
              </a:rPr>
              <a:t>OVERVIEW OF EPISODE</a:t>
            </a:r>
            <a:endParaRPr lang="en-CA" sz="5400" dirty="0">
              <a:latin typeface="Comic Sans MS" panose="030F0702030302020204" pitchFamily="66" charset="0"/>
            </a:endParaRPr>
          </a:p>
        </p:txBody>
      </p:sp>
    </p:spTree>
    <p:extLst>
      <p:ext uri="{BB962C8B-B14F-4D97-AF65-F5344CB8AC3E}">
        <p14:creationId xmlns:p14="http://schemas.microsoft.com/office/powerpoint/2010/main" val="373319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EF7AE3-474D-6129-3363-1761FE5CFB40}"/>
              </a:ext>
            </a:extLst>
          </p:cNvPr>
          <p:cNvSpPr>
            <a:spLocks noGrp="1"/>
          </p:cNvSpPr>
          <p:nvPr>
            <p:ph type="title"/>
          </p:nvPr>
        </p:nvSpPr>
        <p:spPr/>
        <p:txBody>
          <a:bodyPr/>
          <a:lstStyle/>
          <a:p>
            <a:pPr algn="ctr"/>
            <a:r>
              <a:rPr lang="en-US" b="1" dirty="0">
                <a:solidFill>
                  <a:srgbClr val="00B050"/>
                </a:solidFill>
                <a:latin typeface="Comic Sans MS" panose="030F0702030302020204" pitchFamily="66" charset="0"/>
              </a:rPr>
              <a:t>OVERVIEW OF EPISODE</a:t>
            </a:r>
            <a:endParaRPr lang="en-CA" b="1" dirty="0">
              <a:solidFill>
                <a:srgbClr val="00B050"/>
              </a:solidFill>
              <a:latin typeface="Comic Sans MS" panose="030F0702030302020204" pitchFamily="66" charset="0"/>
            </a:endParaRPr>
          </a:p>
        </p:txBody>
      </p:sp>
      <p:sp>
        <p:nvSpPr>
          <p:cNvPr id="5" name="Content Placeholder 4">
            <a:extLst>
              <a:ext uri="{FF2B5EF4-FFF2-40B4-BE49-F238E27FC236}">
                <a16:creationId xmlns:a16="http://schemas.microsoft.com/office/drawing/2014/main" id="{2ED785A3-F53E-DECF-5364-BCC88C1AD107}"/>
              </a:ext>
            </a:extLst>
          </p:cNvPr>
          <p:cNvSpPr>
            <a:spLocks noGrp="1"/>
          </p:cNvSpPr>
          <p:nvPr>
            <p:ph idx="1"/>
          </p:nvPr>
        </p:nvSpPr>
        <p:spPr>
          <a:xfrm>
            <a:off x="609600" y="914401"/>
            <a:ext cx="10972800" cy="5216526"/>
          </a:xfrm>
        </p:spPr>
        <p:txBody>
          <a:bodyPr/>
          <a:lstStyle/>
          <a:p>
            <a:r>
              <a:rPr lang="en-US" dirty="0"/>
              <a:t>Episode named after song </a:t>
            </a:r>
            <a:r>
              <a:rPr lang="en-US" b="1" dirty="0"/>
              <a:t>Jesus Loves the Little Children </a:t>
            </a:r>
            <a:r>
              <a:rPr lang="en-US" b="0" i="0" dirty="0">
                <a:solidFill>
                  <a:srgbClr val="202124"/>
                </a:solidFill>
                <a:effectLst/>
                <a:latin typeface="arial" panose="020B0604020202020204" pitchFamily="34" charset="0"/>
              </a:rPr>
              <a:t>Jesus loves the little children. All the children of the world.</a:t>
            </a:r>
            <a:br>
              <a:rPr lang="en-US" dirty="0"/>
            </a:br>
            <a:r>
              <a:rPr lang="en-US" b="0" i="0" dirty="0">
                <a:solidFill>
                  <a:srgbClr val="202124"/>
                </a:solidFill>
                <a:effectLst/>
                <a:latin typeface="arial" panose="020B0604020202020204" pitchFamily="34" charset="0"/>
              </a:rPr>
              <a:t>Red and yellow, black and white </a:t>
            </a:r>
            <a:r>
              <a:rPr lang="en-US" dirty="0">
                <a:solidFill>
                  <a:srgbClr val="202124"/>
                </a:solidFill>
                <a:latin typeface="arial" panose="020B0604020202020204" pitchFamily="34" charset="0"/>
              </a:rPr>
              <a:t>t</a:t>
            </a:r>
            <a:r>
              <a:rPr lang="en-US" b="0" i="0" dirty="0">
                <a:solidFill>
                  <a:srgbClr val="202124"/>
                </a:solidFill>
                <a:effectLst/>
                <a:latin typeface="arial" panose="020B0604020202020204" pitchFamily="34" charset="0"/>
              </a:rPr>
              <a:t>hey are precious in His sight. Jesus loves the little children of the world</a:t>
            </a:r>
          </a:p>
          <a:p>
            <a:r>
              <a:rPr lang="en-US" dirty="0">
                <a:solidFill>
                  <a:srgbClr val="202124"/>
                </a:solidFill>
                <a:latin typeface="arial" panose="020B0604020202020204" pitchFamily="34" charset="0"/>
              </a:rPr>
              <a:t>Jesus does not love us based on our age, appearance, abilities, wealth or anything else. We are made in the image of God and God loves what God makes.</a:t>
            </a:r>
          </a:p>
          <a:p>
            <a:r>
              <a:rPr lang="en-US" dirty="0">
                <a:solidFill>
                  <a:srgbClr val="202124"/>
                </a:solidFill>
                <a:latin typeface="arial" panose="020B0604020202020204" pitchFamily="34" charset="0"/>
              </a:rPr>
              <a:t>Gal 3:28 There is neither Jew nor Gentile, neither slave nor free, nor is there male and female, for you are all one in Christ Jesus.</a:t>
            </a:r>
            <a:endParaRPr lang="en-US" dirty="0"/>
          </a:p>
          <a:p>
            <a:endParaRPr lang="en-CA" dirty="0"/>
          </a:p>
        </p:txBody>
      </p:sp>
    </p:spTree>
    <p:extLst>
      <p:ext uri="{BB962C8B-B14F-4D97-AF65-F5344CB8AC3E}">
        <p14:creationId xmlns:p14="http://schemas.microsoft.com/office/powerpoint/2010/main" val="741134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0B963-24F8-28FC-7B94-1BD2C999B30C}"/>
              </a:ext>
            </a:extLst>
          </p:cNvPr>
          <p:cNvSpPr>
            <a:spLocks noGrp="1"/>
          </p:cNvSpPr>
          <p:nvPr>
            <p:ph type="title"/>
          </p:nvPr>
        </p:nvSpPr>
        <p:spPr>
          <a:xfrm>
            <a:off x="609600" y="277814"/>
            <a:ext cx="10972800" cy="742603"/>
          </a:xfrm>
        </p:spPr>
        <p:txBody>
          <a:bodyPr/>
          <a:lstStyle/>
          <a:p>
            <a:pPr algn="ctr"/>
            <a:r>
              <a:rPr lang="en-US" b="1" dirty="0">
                <a:solidFill>
                  <a:srgbClr val="00B050"/>
                </a:solidFill>
                <a:latin typeface="Comic Sans MS" panose="030F0702030302020204" pitchFamily="66" charset="0"/>
              </a:rPr>
              <a:t>OVERVIEW OF EPISODE</a:t>
            </a:r>
            <a:endParaRPr lang="en-CA" dirty="0"/>
          </a:p>
        </p:txBody>
      </p:sp>
      <p:sp>
        <p:nvSpPr>
          <p:cNvPr id="3" name="Content Placeholder 2">
            <a:extLst>
              <a:ext uri="{FF2B5EF4-FFF2-40B4-BE49-F238E27FC236}">
                <a16:creationId xmlns:a16="http://schemas.microsoft.com/office/drawing/2014/main" id="{04A41397-EB5E-D936-C7EA-92EC93975363}"/>
              </a:ext>
            </a:extLst>
          </p:cNvPr>
          <p:cNvSpPr>
            <a:spLocks noGrp="1"/>
          </p:cNvSpPr>
          <p:nvPr>
            <p:ph idx="1"/>
          </p:nvPr>
        </p:nvSpPr>
        <p:spPr>
          <a:xfrm>
            <a:off x="609600" y="1020417"/>
            <a:ext cx="10972800" cy="5110509"/>
          </a:xfrm>
        </p:spPr>
        <p:txBody>
          <a:bodyPr/>
          <a:lstStyle/>
          <a:p>
            <a:r>
              <a:rPr lang="en-US" dirty="0"/>
              <a:t>In this episode we see the humanity of Jesus as well as the divine nature through the eyes of some children</a:t>
            </a:r>
          </a:p>
          <a:p>
            <a:r>
              <a:rPr lang="en-US" dirty="0"/>
              <a:t>These children demonstrate for us how to listen to Jesus. They are naturally entranced by his kindness and gentleness, and they learn a great deal from his simple message of love &amp; grace.</a:t>
            </a:r>
          </a:p>
          <a:p>
            <a:r>
              <a:rPr lang="en-US" dirty="0"/>
              <a:t>Jesus tells them stories and teaches them how to pray.</a:t>
            </a:r>
          </a:p>
          <a:p>
            <a:r>
              <a:rPr lang="en-US" dirty="0"/>
              <a:t>We see Jesus routinely praying.</a:t>
            </a:r>
            <a:endParaRPr lang="en-CA" dirty="0"/>
          </a:p>
        </p:txBody>
      </p:sp>
    </p:spTree>
    <p:extLst>
      <p:ext uri="{BB962C8B-B14F-4D97-AF65-F5344CB8AC3E}">
        <p14:creationId xmlns:p14="http://schemas.microsoft.com/office/powerpoint/2010/main" val="2683298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E6047-88B5-0436-53E5-CCEAC34E41BB}"/>
              </a:ext>
            </a:extLst>
          </p:cNvPr>
          <p:cNvSpPr>
            <a:spLocks noGrp="1"/>
          </p:cNvSpPr>
          <p:nvPr>
            <p:ph type="title"/>
          </p:nvPr>
        </p:nvSpPr>
        <p:spPr>
          <a:xfrm>
            <a:off x="609600" y="277815"/>
            <a:ext cx="10972800" cy="610082"/>
          </a:xfrm>
        </p:spPr>
        <p:txBody>
          <a:bodyPr/>
          <a:lstStyle/>
          <a:p>
            <a:pPr algn="ctr"/>
            <a:r>
              <a:rPr lang="en-US" b="1" dirty="0">
                <a:latin typeface="Comic Sans MS" panose="030F0702030302020204" pitchFamily="66" charset="0"/>
              </a:rPr>
              <a:t>TABLE TALK </a:t>
            </a:r>
            <a:endParaRPr lang="en-CA" b="1" dirty="0">
              <a:latin typeface="Comic Sans MS" panose="030F0702030302020204" pitchFamily="66" charset="0"/>
            </a:endParaRPr>
          </a:p>
        </p:txBody>
      </p:sp>
      <p:sp>
        <p:nvSpPr>
          <p:cNvPr id="3" name="Content Placeholder 2">
            <a:extLst>
              <a:ext uri="{FF2B5EF4-FFF2-40B4-BE49-F238E27FC236}">
                <a16:creationId xmlns:a16="http://schemas.microsoft.com/office/drawing/2014/main" id="{16E7FB9D-7CBB-ABF3-3AE3-74C73D45665C}"/>
              </a:ext>
            </a:extLst>
          </p:cNvPr>
          <p:cNvSpPr>
            <a:spLocks noGrp="1"/>
          </p:cNvSpPr>
          <p:nvPr>
            <p:ph idx="1"/>
          </p:nvPr>
        </p:nvSpPr>
        <p:spPr>
          <a:xfrm>
            <a:off x="609600" y="887897"/>
            <a:ext cx="10972800" cy="5243029"/>
          </a:xfrm>
        </p:spPr>
        <p:txBody>
          <a:bodyPr/>
          <a:lstStyle/>
          <a:p>
            <a:pPr marL="342900" marR="0" lvl="0" indent="-342900">
              <a:lnSpc>
                <a:spcPct val="107000"/>
              </a:lnSpc>
              <a:spcBef>
                <a:spcPts val="0"/>
              </a:spcBef>
              <a:spcAft>
                <a:spcPts val="0"/>
              </a:spcAft>
              <a:buFont typeface="Wingdings" panose="05000000000000000000" pitchFamily="2" charset="2"/>
              <a:buChar char=""/>
            </a:pPr>
            <a:r>
              <a:rPr lang="en-CA" sz="2400" kern="100" dirty="0">
                <a:effectLst/>
                <a:latin typeface="Arial" panose="020B0604020202020204" pitchFamily="34" charset="0"/>
                <a:ea typeface="Calibri" panose="020F0502020204030204" pitchFamily="34" charset="0"/>
                <a:cs typeface="Arial" panose="020B0604020202020204" pitchFamily="34" charset="0"/>
              </a:rPr>
              <a:t>What impacted you most in this episode and why?</a:t>
            </a:r>
          </a:p>
          <a:p>
            <a:pPr marL="342900" marR="0" lvl="0" indent="-342900">
              <a:lnSpc>
                <a:spcPct val="107000"/>
              </a:lnSpc>
              <a:spcBef>
                <a:spcPts val="0"/>
              </a:spcBef>
              <a:spcAft>
                <a:spcPts val="0"/>
              </a:spcAft>
              <a:buFont typeface="Wingdings" panose="05000000000000000000" pitchFamily="2" charset="2"/>
              <a:buChar char=""/>
            </a:pPr>
            <a:r>
              <a:rPr lang="en-CA" sz="2400" kern="100" dirty="0">
                <a:effectLst/>
                <a:latin typeface="Arial" panose="020B0604020202020204" pitchFamily="34" charset="0"/>
                <a:ea typeface="Calibri" panose="020F0502020204030204" pitchFamily="34" charset="0"/>
                <a:cs typeface="Arial" panose="020B0604020202020204" pitchFamily="34" charset="0"/>
              </a:rPr>
              <a:t>Why do you think the children were drawn to Jesus? What stood out to you about how Jesus interacted with the children?</a:t>
            </a:r>
          </a:p>
          <a:p>
            <a:pPr marL="342900" marR="0" lvl="0" indent="-342900">
              <a:lnSpc>
                <a:spcPct val="107000"/>
              </a:lnSpc>
              <a:spcBef>
                <a:spcPts val="0"/>
              </a:spcBef>
              <a:spcAft>
                <a:spcPts val="0"/>
              </a:spcAft>
              <a:buFont typeface="Wingdings" panose="05000000000000000000" pitchFamily="2" charset="2"/>
              <a:buChar char=""/>
            </a:pPr>
            <a:r>
              <a:rPr lang="en-CA" sz="2400" kern="100" dirty="0">
                <a:effectLst/>
                <a:latin typeface="Arial" panose="020B0604020202020204" pitchFamily="34" charset="0"/>
                <a:ea typeface="Calibri" panose="020F0502020204030204" pitchFamily="34" charset="0"/>
                <a:cs typeface="Arial" panose="020B0604020202020204" pitchFamily="34" charset="0"/>
              </a:rPr>
              <a:t>God loves us the way a good parent loves their child. What are some characteristics of a good parent?</a:t>
            </a:r>
          </a:p>
          <a:p>
            <a:pPr marL="342900" marR="0" lvl="0" indent="-342900">
              <a:lnSpc>
                <a:spcPct val="107000"/>
              </a:lnSpc>
              <a:spcBef>
                <a:spcPts val="0"/>
              </a:spcBef>
              <a:spcAft>
                <a:spcPts val="0"/>
              </a:spcAft>
              <a:buFont typeface="Wingdings" panose="05000000000000000000" pitchFamily="2" charset="2"/>
              <a:buChar char=""/>
            </a:pPr>
            <a:r>
              <a:rPr lang="en-CA" sz="2400" kern="100" dirty="0">
                <a:effectLst/>
                <a:latin typeface="Arial" panose="020B0604020202020204" pitchFamily="34" charset="0"/>
                <a:ea typeface="Calibri" panose="020F0502020204030204" pitchFamily="34" charset="0"/>
                <a:cs typeface="Arial" panose="020B0604020202020204" pitchFamily="34" charset="0"/>
              </a:rPr>
              <a:t>Jesus says we must “change and become like little children” in order to enter heaven. What does he mean by that? What qualities do children have that we should seek to emulate?</a:t>
            </a:r>
          </a:p>
          <a:p>
            <a:pPr marL="342900" marR="0" lvl="0" indent="-342900">
              <a:lnSpc>
                <a:spcPct val="107000"/>
              </a:lnSpc>
              <a:spcBef>
                <a:spcPts val="0"/>
              </a:spcBef>
              <a:spcAft>
                <a:spcPts val="0"/>
              </a:spcAft>
              <a:buFont typeface="Wingdings" panose="05000000000000000000" pitchFamily="2" charset="2"/>
              <a:buChar char=""/>
            </a:pPr>
            <a:r>
              <a:rPr lang="en-CA" sz="2400" kern="100" dirty="0">
                <a:latin typeface="Arial" panose="020B0604020202020204" pitchFamily="34" charset="0"/>
                <a:ea typeface="Calibri" panose="020F0502020204030204" pitchFamily="34" charset="0"/>
                <a:cs typeface="Arial" panose="020B0604020202020204" pitchFamily="34" charset="0"/>
              </a:rPr>
              <a:t>Jesus said, </a:t>
            </a:r>
            <a:r>
              <a:rPr lang="en-CA" sz="2400" kern="100" dirty="0">
                <a:effectLst/>
                <a:latin typeface="Arial" panose="020B0604020202020204" pitchFamily="34" charset="0"/>
                <a:ea typeface="Calibri" panose="020F0502020204030204" pitchFamily="34" charset="0"/>
                <a:cs typeface="Arial" panose="020B0604020202020204" pitchFamily="34" charset="0"/>
              </a:rPr>
              <a:t>“What is my reason for being here? The Spirit of God is upon me, because the Lord has anointed me to preach good news to the poor; the Lord has sent me to heal the broken-hearted, to proclaim liberty to captives and the opening of the prison for those who are bound; to proclaim the acceptable year of the Lord.” He was quoting Isaiah 61. How does Jesus’ ministry apply to you?</a:t>
            </a:r>
          </a:p>
          <a:p>
            <a:pPr marL="0" marR="0">
              <a:lnSpc>
                <a:spcPct val="107000"/>
              </a:lnSpc>
              <a:spcBef>
                <a:spcPts val="0"/>
              </a:spcBef>
              <a:spcAft>
                <a:spcPts val="0"/>
              </a:spcAft>
            </a:pPr>
            <a:r>
              <a:rPr lang="en-CA" sz="1800" kern="100" dirty="0">
                <a:effectLst/>
                <a:latin typeface="Comic Sans MS" panose="030F0702030302020204" pitchFamily="66" charset="0"/>
                <a:ea typeface="Calibri" panose="020F0502020204030204" pitchFamily="34" charset="0"/>
                <a:cs typeface="Times New Roman" panose="02020603050405020304" pitchFamily="18" charset="0"/>
              </a:rPr>
              <a:t> </a:t>
            </a:r>
            <a:endParaRPr lang="en-CA"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sz="2800" dirty="0"/>
          </a:p>
        </p:txBody>
      </p:sp>
    </p:spTree>
    <p:extLst>
      <p:ext uri="{BB962C8B-B14F-4D97-AF65-F5344CB8AC3E}">
        <p14:creationId xmlns:p14="http://schemas.microsoft.com/office/powerpoint/2010/main" val="1599999843"/>
      </p:ext>
    </p:extLst>
  </p:cSld>
  <p:clrMapOvr>
    <a:masterClrMapping/>
  </p:clrMapOvr>
</p:sld>
</file>

<file path=ppt/theme/theme1.xml><?xml version="1.0" encoding="utf-8"?>
<a:theme xmlns:a="http://schemas.openxmlformats.org/drawingml/2006/main" name="Theme2">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2" id="{A9B8D2C9-EE3A-4E28-93BC-052DB161AD0E}" vid="{2EE3BD5C-8710-47ED-8FFF-DB17FCA2DBC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Theme2</Template>
  <TotalTime>39081</TotalTime>
  <Words>716</Words>
  <Application>Microsoft Office PowerPoint</Application>
  <PresentationFormat>Widescreen</PresentationFormat>
  <Paragraphs>30</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Arial</vt:lpstr>
      <vt:lpstr>Brush Script MT</vt:lpstr>
      <vt:lpstr>Calibri</vt:lpstr>
      <vt:lpstr>Comic Sans MS</vt:lpstr>
      <vt:lpstr>Garamond</vt:lpstr>
      <vt:lpstr>Wingdings</vt:lpstr>
      <vt:lpstr>Theme2</vt:lpstr>
      <vt:lpstr>THE CHOSEN EPISODE THREE</vt:lpstr>
      <vt:lpstr>OPENING PRAYER</vt:lpstr>
      <vt:lpstr>OPENING PRAYER</vt:lpstr>
      <vt:lpstr>OPENING PRAYER</vt:lpstr>
      <vt:lpstr>OVERVIEW OF EPISODE</vt:lpstr>
      <vt:lpstr>OVERVIEW OF EPISODE</vt:lpstr>
      <vt:lpstr>OVERVIEW OF EPISODE</vt:lpstr>
      <vt:lpstr>TABLE TALK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 Shore</dc:creator>
  <cp:lastModifiedBy>Anne Shore</cp:lastModifiedBy>
  <cp:revision>66</cp:revision>
  <cp:lastPrinted>2023-03-23T20:00:30Z</cp:lastPrinted>
  <dcterms:created xsi:type="dcterms:W3CDTF">2019-04-09T13:00:29Z</dcterms:created>
  <dcterms:modified xsi:type="dcterms:W3CDTF">2023-11-06T14:20:39Z</dcterms:modified>
</cp:coreProperties>
</file>