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446" r:id="rId3"/>
    <p:sldId id="487" r:id="rId4"/>
    <p:sldId id="488" r:id="rId5"/>
    <p:sldId id="477" r:id="rId6"/>
    <p:sldId id="471" r:id="rId7"/>
    <p:sldId id="489" r:id="rId8"/>
    <p:sldId id="490" r:id="rId9"/>
    <p:sldId id="445" r:id="rId10"/>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37EA7770-2E65-46A5-AEA1-470ECEA2C62F}" type="datetimeFigureOut">
              <a:rPr lang="en-CA" smtClean="0"/>
              <a:t>2023-11-06</a:t>
            </a:fld>
            <a:endParaRPr lang="en-C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1E9B5C4F-E4DE-444F-8BC3-2970C6A24163}" type="slidenum">
              <a:rPr lang="en-CA" smtClean="0"/>
              <a:t>‹#›</a:t>
            </a:fld>
            <a:endParaRPr lang="en-CA"/>
          </a:p>
        </p:txBody>
      </p:sp>
    </p:spTree>
    <p:extLst>
      <p:ext uri="{BB962C8B-B14F-4D97-AF65-F5344CB8AC3E}">
        <p14:creationId xmlns:p14="http://schemas.microsoft.com/office/powerpoint/2010/main" val="128160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sz="2400"/>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p>
        </p:txBody>
      </p:sp>
      <p:sp>
        <p:nvSpPr>
          <p:cNvPr id="55298" name="Rectangle 2"/>
          <p:cNvSpPr>
            <a:spLocks noGrp="1" noChangeArrowheads="1"/>
          </p:cNvSpPr>
          <p:nvPr>
            <p:ph type="ctrTitle"/>
          </p:nvPr>
        </p:nvSpPr>
        <p:spPr>
          <a:xfrm>
            <a:off x="1219201" y="1524000"/>
            <a:ext cx="10164233" cy="1752600"/>
          </a:xfrm>
        </p:spPr>
        <p:txBody>
          <a:bodyPr/>
          <a:lstStyle>
            <a:lvl1pPr>
              <a:defRPr sz="5000"/>
            </a:lvl1pPr>
          </a:lstStyle>
          <a:p>
            <a:pPr lvl="0"/>
            <a:r>
              <a:rPr lang="en-US" altLang="en-US" noProof="0"/>
              <a:t>Click to edit Master title style</a:t>
            </a:r>
          </a:p>
        </p:txBody>
      </p:sp>
      <p:sp>
        <p:nvSpPr>
          <p:cNvPr id="55299"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fld id="{6A18BFC9-E68E-4709-A2E3-016457C356F2}" type="datetimeFigureOut">
              <a:rPr lang="en-CA" smtClean="0"/>
              <a:t>2023-11-06</a:t>
            </a:fld>
            <a:endParaRPr lang="en-CA"/>
          </a:p>
        </p:txBody>
      </p:sp>
      <p:sp>
        <p:nvSpPr>
          <p:cNvPr id="7" name="Rectangle 5"/>
          <p:cNvSpPr>
            <a:spLocks noGrp="1" noChangeArrowheads="1"/>
          </p:cNvSpPr>
          <p:nvPr>
            <p:ph type="ftr" sz="quarter" idx="11"/>
          </p:nvPr>
        </p:nvSpPr>
        <p:spPr>
          <a:xfrm>
            <a:off x="4165600" y="6243638"/>
            <a:ext cx="3860800" cy="457200"/>
          </a:xfrm>
        </p:spPr>
        <p:txBody>
          <a:bodyPr/>
          <a:lstStyle>
            <a:lvl1pPr>
              <a:defRPr smtClean="0"/>
            </a:lvl1pPr>
          </a:lstStyle>
          <a:p>
            <a:endParaRPr lang="en-CA"/>
          </a:p>
        </p:txBody>
      </p:sp>
      <p:sp>
        <p:nvSpPr>
          <p:cNvPr id="8" name="Rectangle 6"/>
          <p:cNvSpPr>
            <a:spLocks noGrp="1" noChangeArrowheads="1"/>
          </p:cNvSpPr>
          <p:nvPr>
            <p:ph type="sldNum" sz="quarter" idx="12"/>
          </p:nvPr>
        </p:nvSpPr>
        <p:spPr/>
        <p:txBody>
          <a:bodyPr/>
          <a:lstStyle>
            <a:lvl1pPr>
              <a:defRPr smtClean="0"/>
            </a:lvl1pPr>
          </a:lstStyle>
          <a:p>
            <a:fld id="{EA4B2197-8DBD-4CDC-8B1E-3DEEBB651FF6}" type="slidenum">
              <a:rPr lang="en-CA" smtClean="0"/>
              <a:t>‹#›</a:t>
            </a:fld>
            <a:endParaRPr lang="en-CA"/>
          </a:p>
        </p:txBody>
      </p:sp>
    </p:spTree>
    <p:extLst>
      <p:ext uri="{BB962C8B-B14F-4D97-AF65-F5344CB8AC3E}">
        <p14:creationId xmlns:p14="http://schemas.microsoft.com/office/powerpoint/2010/main" val="214070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2023-11-06</a:t>
            </a:fld>
            <a:endParaRPr lang="en-CA"/>
          </a:p>
        </p:txBody>
      </p:sp>
      <p:sp>
        <p:nvSpPr>
          <p:cNvPr id="5" name="Rectangle 5"/>
          <p:cNvSpPr>
            <a:spLocks noGrp="1" noChangeArrowheads="1"/>
          </p:cNvSpPr>
          <p:nvPr>
            <p:ph type="ftr" sz="quarter" idx="11"/>
          </p:nvPr>
        </p:nvSpPr>
        <p:spPr>
          <a:ln/>
        </p:spPr>
        <p:txBody>
          <a:bodyPr/>
          <a:lstStyle>
            <a:lvl1pPr>
              <a:defRPr/>
            </a:lvl1pPr>
          </a:lstStyle>
          <a:p>
            <a:endParaRPr lang="en-CA"/>
          </a:p>
        </p:txBody>
      </p:sp>
      <p:sp>
        <p:nvSpPr>
          <p:cNvPr id="6"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229111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2023-11-06</a:t>
            </a:fld>
            <a:endParaRPr lang="en-CA"/>
          </a:p>
        </p:txBody>
      </p:sp>
      <p:sp>
        <p:nvSpPr>
          <p:cNvPr id="5" name="Rectangle 5"/>
          <p:cNvSpPr>
            <a:spLocks noGrp="1" noChangeArrowheads="1"/>
          </p:cNvSpPr>
          <p:nvPr>
            <p:ph type="ftr" sz="quarter" idx="11"/>
          </p:nvPr>
        </p:nvSpPr>
        <p:spPr>
          <a:ln/>
        </p:spPr>
        <p:txBody>
          <a:bodyPr/>
          <a:lstStyle>
            <a:lvl1pPr>
              <a:defRPr/>
            </a:lvl1pPr>
          </a:lstStyle>
          <a:p>
            <a:endParaRPr lang="en-CA"/>
          </a:p>
        </p:txBody>
      </p:sp>
      <p:sp>
        <p:nvSpPr>
          <p:cNvPr id="6"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3125942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30725"/>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2023-11-06</a:t>
            </a:fld>
            <a:endParaRPr lang="en-CA"/>
          </a:p>
        </p:txBody>
      </p:sp>
      <p:sp>
        <p:nvSpPr>
          <p:cNvPr id="5" name="Rectangle 5"/>
          <p:cNvSpPr>
            <a:spLocks noGrp="1" noChangeArrowheads="1"/>
          </p:cNvSpPr>
          <p:nvPr>
            <p:ph type="ftr" sz="quarter" idx="11"/>
          </p:nvPr>
        </p:nvSpPr>
        <p:spPr>
          <a:ln/>
        </p:spPr>
        <p:txBody>
          <a:bodyPr/>
          <a:lstStyle>
            <a:lvl1pPr>
              <a:defRPr/>
            </a:lvl1pPr>
          </a:lstStyle>
          <a:p>
            <a:endParaRPr lang="en-CA"/>
          </a:p>
        </p:txBody>
      </p:sp>
      <p:sp>
        <p:nvSpPr>
          <p:cNvPr id="6"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321536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2023-11-06</a:t>
            </a:fld>
            <a:endParaRPr lang="en-CA"/>
          </a:p>
        </p:txBody>
      </p:sp>
      <p:sp>
        <p:nvSpPr>
          <p:cNvPr id="5" name="Rectangle 5"/>
          <p:cNvSpPr>
            <a:spLocks noGrp="1" noChangeArrowheads="1"/>
          </p:cNvSpPr>
          <p:nvPr>
            <p:ph type="ftr" sz="quarter" idx="11"/>
          </p:nvPr>
        </p:nvSpPr>
        <p:spPr>
          <a:ln/>
        </p:spPr>
        <p:txBody>
          <a:bodyPr/>
          <a:lstStyle>
            <a:lvl1pPr>
              <a:defRPr/>
            </a:lvl1pPr>
          </a:lstStyle>
          <a:p>
            <a:endParaRPr lang="en-CA"/>
          </a:p>
        </p:txBody>
      </p:sp>
      <p:sp>
        <p:nvSpPr>
          <p:cNvPr id="6"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284783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2023-11-06</a:t>
            </a:fld>
            <a:endParaRPr lang="en-CA"/>
          </a:p>
        </p:txBody>
      </p:sp>
      <p:sp>
        <p:nvSpPr>
          <p:cNvPr id="5" name="Rectangle 5"/>
          <p:cNvSpPr>
            <a:spLocks noGrp="1" noChangeArrowheads="1"/>
          </p:cNvSpPr>
          <p:nvPr>
            <p:ph type="ftr" sz="quarter" idx="11"/>
          </p:nvPr>
        </p:nvSpPr>
        <p:spPr>
          <a:ln/>
        </p:spPr>
        <p:txBody>
          <a:bodyPr/>
          <a:lstStyle>
            <a:lvl1pPr>
              <a:defRPr/>
            </a:lvl1pPr>
          </a:lstStyle>
          <a:p>
            <a:endParaRPr lang="en-CA"/>
          </a:p>
        </p:txBody>
      </p:sp>
      <p:sp>
        <p:nvSpPr>
          <p:cNvPr id="6"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277188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2023-11-06</a:t>
            </a:fld>
            <a:endParaRPr lang="en-CA"/>
          </a:p>
        </p:txBody>
      </p:sp>
      <p:sp>
        <p:nvSpPr>
          <p:cNvPr id="6" name="Rectangle 5"/>
          <p:cNvSpPr>
            <a:spLocks noGrp="1" noChangeArrowheads="1"/>
          </p:cNvSpPr>
          <p:nvPr>
            <p:ph type="ftr" sz="quarter" idx="11"/>
          </p:nvPr>
        </p:nvSpPr>
        <p:spPr>
          <a:ln/>
        </p:spPr>
        <p:txBody>
          <a:bodyPr/>
          <a:lstStyle>
            <a:lvl1pPr>
              <a:defRPr/>
            </a:lvl1pPr>
          </a:lstStyle>
          <a:p>
            <a:endParaRPr lang="en-CA"/>
          </a:p>
        </p:txBody>
      </p:sp>
      <p:sp>
        <p:nvSpPr>
          <p:cNvPr id="7"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88144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2023-11-06</a:t>
            </a:fld>
            <a:endParaRPr lang="en-CA"/>
          </a:p>
        </p:txBody>
      </p:sp>
      <p:sp>
        <p:nvSpPr>
          <p:cNvPr id="8" name="Rectangle 5"/>
          <p:cNvSpPr>
            <a:spLocks noGrp="1" noChangeArrowheads="1"/>
          </p:cNvSpPr>
          <p:nvPr>
            <p:ph type="ftr" sz="quarter" idx="11"/>
          </p:nvPr>
        </p:nvSpPr>
        <p:spPr>
          <a:ln/>
        </p:spPr>
        <p:txBody>
          <a:bodyPr/>
          <a:lstStyle>
            <a:lvl1pPr>
              <a:defRPr/>
            </a:lvl1pPr>
          </a:lstStyle>
          <a:p>
            <a:endParaRPr lang="en-CA"/>
          </a:p>
        </p:txBody>
      </p:sp>
      <p:sp>
        <p:nvSpPr>
          <p:cNvPr id="9"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286145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2023-11-06</a:t>
            </a:fld>
            <a:endParaRPr lang="en-CA"/>
          </a:p>
        </p:txBody>
      </p:sp>
      <p:sp>
        <p:nvSpPr>
          <p:cNvPr id="4" name="Rectangle 5"/>
          <p:cNvSpPr>
            <a:spLocks noGrp="1" noChangeArrowheads="1"/>
          </p:cNvSpPr>
          <p:nvPr>
            <p:ph type="ftr" sz="quarter" idx="11"/>
          </p:nvPr>
        </p:nvSpPr>
        <p:spPr>
          <a:ln/>
        </p:spPr>
        <p:txBody>
          <a:bodyPr/>
          <a:lstStyle>
            <a:lvl1pPr>
              <a:defRPr/>
            </a:lvl1pPr>
          </a:lstStyle>
          <a:p>
            <a:endParaRPr lang="en-CA"/>
          </a:p>
        </p:txBody>
      </p:sp>
      <p:sp>
        <p:nvSpPr>
          <p:cNvPr id="5"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324049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2023-11-06</a:t>
            </a:fld>
            <a:endParaRPr lang="en-CA"/>
          </a:p>
        </p:txBody>
      </p:sp>
      <p:sp>
        <p:nvSpPr>
          <p:cNvPr id="3" name="Rectangle 5"/>
          <p:cNvSpPr>
            <a:spLocks noGrp="1" noChangeArrowheads="1"/>
          </p:cNvSpPr>
          <p:nvPr>
            <p:ph type="ftr" sz="quarter" idx="11"/>
          </p:nvPr>
        </p:nvSpPr>
        <p:spPr>
          <a:ln/>
        </p:spPr>
        <p:txBody>
          <a:bodyPr/>
          <a:lstStyle>
            <a:lvl1pPr>
              <a:defRPr/>
            </a:lvl1pPr>
          </a:lstStyle>
          <a:p>
            <a:endParaRPr lang="en-CA"/>
          </a:p>
        </p:txBody>
      </p:sp>
      <p:sp>
        <p:nvSpPr>
          <p:cNvPr id="4"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147410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2023-11-06</a:t>
            </a:fld>
            <a:endParaRPr lang="en-CA"/>
          </a:p>
        </p:txBody>
      </p:sp>
      <p:sp>
        <p:nvSpPr>
          <p:cNvPr id="6" name="Rectangle 5"/>
          <p:cNvSpPr>
            <a:spLocks noGrp="1" noChangeArrowheads="1"/>
          </p:cNvSpPr>
          <p:nvPr>
            <p:ph type="ftr" sz="quarter" idx="11"/>
          </p:nvPr>
        </p:nvSpPr>
        <p:spPr>
          <a:ln/>
        </p:spPr>
        <p:txBody>
          <a:bodyPr/>
          <a:lstStyle>
            <a:lvl1pPr>
              <a:defRPr/>
            </a:lvl1pPr>
          </a:lstStyle>
          <a:p>
            <a:endParaRPr lang="en-CA"/>
          </a:p>
        </p:txBody>
      </p:sp>
      <p:sp>
        <p:nvSpPr>
          <p:cNvPr id="7"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340442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2023-11-06</a:t>
            </a:fld>
            <a:endParaRPr lang="en-CA"/>
          </a:p>
        </p:txBody>
      </p:sp>
      <p:sp>
        <p:nvSpPr>
          <p:cNvPr id="6" name="Rectangle 5"/>
          <p:cNvSpPr>
            <a:spLocks noGrp="1" noChangeArrowheads="1"/>
          </p:cNvSpPr>
          <p:nvPr>
            <p:ph type="ftr" sz="quarter" idx="11"/>
          </p:nvPr>
        </p:nvSpPr>
        <p:spPr>
          <a:ln/>
        </p:spPr>
        <p:txBody>
          <a:bodyPr/>
          <a:lstStyle>
            <a:lvl1pPr>
              <a:defRPr/>
            </a:lvl1pPr>
          </a:lstStyle>
          <a:p>
            <a:endParaRPr lang="en-CA"/>
          </a:p>
        </p:txBody>
      </p:sp>
      <p:sp>
        <p:nvSpPr>
          <p:cNvPr id="7"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386132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6" name="Rectangle 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fld id="{6A18BFC9-E68E-4709-A2E3-016457C356F2}" type="datetimeFigureOut">
              <a:rPr lang="en-CA" smtClean="0"/>
              <a:t>2023-11-06</a:t>
            </a:fld>
            <a:endParaRPr lang="en-CA"/>
          </a:p>
        </p:txBody>
      </p:sp>
      <p:sp>
        <p:nvSpPr>
          <p:cNvPr id="54277"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endParaRPr lang="en-CA"/>
          </a:p>
        </p:txBody>
      </p:sp>
      <p:sp>
        <p:nvSpPr>
          <p:cNvPr id="54278" name="Rectangle 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fld id="{EA4B2197-8DBD-4CDC-8B1E-3DEEBB651FF6}" type="slidenum">
              <a:rPr lang="en-CA" smtClean="0"/>
              <a:t>‹#›</a:t>
            </a:fld>
            <a:endParaRPr lang="en-CA"/>
          </a:p>
        </p:txBody>
      </p:sp>
      <p:sp>
        <p:nvSpPr>
          <p:cNvPr id="1031" name="Freeform 7"/>
          <p:cNvSpPr>
            <a:spLocks noChangeArrowheads="1"/>
          </p:cNvSpPr>
          <p:nvPr/>
        </p:nvSpPr>
        <p:spPr bwMode="auto">
          <a:xfrm>
            <a:off x="508000" y="228600"/>
            <a:ext cx="109728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sz="2400"/>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p>
        </p:txBody>
      </p:sp>
    </p:spTree>
    <p:extLst>
      <p:ext uri="{BB962C8B-B14F-4D97-AF65-F5344CB8AC3E}">
        <p14:creationId xmlns:p14="http://schemas.microsoft.com/office/powerpoint/2010/main" val="2081783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489B-D626-4FDF-A7E1-FCE974A13628}"/>
              </a:ext>
            </a:extLst>
          </p:cNvPr>
          <p:cNvSpPr>
            <a:spLocks noGrp="1"/>
          </p:cNvSpPr>
          <p:nvPr>
            <p:ph type="ctrTitle"/>
          </p:nvPr>
        </p:nvSpPr>
        <p:spPr>
          <a:xfrm>
            <a:off x="1219201" y="1524000"/>
            <a:ext cx="10164233" cy="1298713"/>
          </a:xfrm>
        </p:spPr>
        <p:txBody>
          <a:bodyPr/>
          <a:lstStyle/>
          <a:p>
            <a:pPr algn="ctr"/>
            <a:r>
              <a:rPr lang="en-US" sz="7200" b="1" dirty="0">
                <a:latin typeface="Comic Sans MS" panose="030F0702030302020204" pitchFamily="66" charset="0"/>
              </a:rPr>
              <a:t>THE CHOSEN</a:t>
            </a:r>
            <a:br>
              <a:rPr lang="en-US" sz="7200" b="1" dirty="0">
                <a:solidFill>
                  <a:schemeClr val="accent6">
                    <a:lumMod val="60000"/>
                    <a:lumOff val="40000"/>
                  </a:schemeClr>
                </a:solidFill>
                <a:latin typeface="Comic Sans MS" panose="030F0702030302020204" pitchFamily="66" charset="0"/>
              </a:rPr>
            </a:br>
            <a:r>
              <a:rPr lang="en-US" sz="6000" b="1" dirty="0">
                <a:solidFill>
                  <a:schemeClr val="accent6">
                    <a:lumMod val="60000"/>
                    <a:lumOff val="40000"/>
                  </a:schemeClr>
                </a:solidFill>
                <a:latin typeface="Comic Sans MS" panose="030F0702030302020204" pitchFamily="66" charset="0"/>
              </a:rPr>
              <a:t>EPISODE FOUR</a:t>
            </a:r>
            <a:endParaRPr lang="en-CA" sz="6000" b="1" dirty="0">
              <a:solidFill>
                <a:schemeClr val="accent6">
                  <a:lumMod val="60000"/>
                  <a:lumOff val="40000"/>
                </a:schemeClr>
              </a:solidFill>
              <a:latin typeface="Comic Sans MS" panose="030F0702030302020204" pitchFamily="66" charset="0"/>
            </a:endParaRPr>
          </a:p>
        </p:txBody>
      </p:sp>
      <p:sp>
        <p:nvSpPr>
          <p:cNvPr id="3" name="Subtitle 2">
            <a:extLst>
              <a:ext uri="{FF2B5EF4-FFF2-40B4-BE49-F238E27FC236}">
                <a16:creationId xmlns:a16="http://schemas.microsoft.com/office/drawing/2014/main" id="{1B112DE6-4512-4E55-8B91-8240B0DA8D96}"/>
              </a:ext>
            </a:extLst>
          </p:cNvPr>
          <p:cNvSpPr>
            <a:spLocks noGrp="1"/>
          </p:cNvSpPr>
          <p:nvPr>
            <p:ph type="subTitle" idx="1"/>
          </p:nvPr>
        </p:nvSpPr>
        <p:spPr>
          <a:xfrm>
            <a:off x="7104184" y="7047914"/>
            <a:ext cx="3360615" cy="1579098"/>
          </a:xfrm>
        </p:spPr>
        <p:txBody>
          <a:bodyPr/>
          <a:lstStyle/>
          <a:p>
            <a:endParaRPr lang="en-CA" b="1" dirty="0">
              <a:latin typeface="Brush Script MT" panose="03060802040406070304" pitchFamily="66" charset="0"/>
            </a:endParaRPr>
          </a:p>
        </p:txBody>
      </p:sp>
    </p:spTree>
    <p:extLst>
      <p:ext uri="{BB962C8B-B14F-4D97-AF65-F5344CB8AC3E}">
        <p14:creationId xmlns:p14="http://schemas.microsoft.com/office/powerpoint/2010/main" val="293678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BDE1-5884-D11A-00A9-7D26977EDE86}"/>
              </a:ext>
            </a:extLst>
          </p:cNvPr>
          <p:cNvSpPr>
            <a:spLocks noGrp="1"/>
          </p:cNvSpPr>
          <p:nvPr>
            <p:ph type="title"/>
          </p:nvPr>
        </p:nvSpPr>
        <p:spPr>
          <a:xfrm>
            <a:off x="609600" y="2490928"/>
            <a:ext cx="10972800" cy="1139825"/>
          </a:xfrm>
        </p:spPr>
        <p:txBody>
          <a:bodyPr/>
          <a:lstStyle/>
          <a:p>
            <a:pPr algn="ctr"/>
            <a:r>
              <a:rPr lang="en-US" sz="5400" b="1" dirty="0">
                <a:latin typeface="Comic Sans MS" panose="030F0702030302020204" pitchFamily="66" charset="0"/>
              </a:rPr>
              <a:t>MEET THE BIBLICAL CHARACTERS</a:t>
            </a:r>
            <a:endParaRPr lang="en-CA" sz="5400" b="1" dirty="0">
              <a:latin typeface="Comic Sans MS" panose="030F0702030302020204" pitchFamily="66" charset="0"/>
            </a:endParaRPr>
          </a:p>
        </p:txBody>
      </p:sp>
    </p:spTree>
    <p:extLst>
      <p:ext uri="{BB962C8B-B14F-4D97-AF65-F5344CB8AC3E}">
        <p14:creationId xmlns:p14="http://schemas.microsoft.com/office/powerpoint/2010/main" val="205116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EFC005AE-2752-171E-DA0D-E2FDED7BE862}"/>
              </a:ext>
            </a:extLst>
          </p:cNvPr>
          <p:cNvSpPr>
            <a:spLocks noGrp="1"/>
          </p:cNvSpPr>
          <p:nvPr>
            <p:ph type="title"/>
          </p:nvPr>
        </p:nvSpPr>
        <p:spPr>
          <a:xfrm>
            <a:off x="609600" y="277814"/>
            <a:ext cx="10972800" cy="835369"/>
          </a:xfrm>
        </p:spPr>
        <p:txBody>
          <a:bodyPr/>
          <a:lstStyle/>
          <a:p>
            <a:pPr algn="ctr"/>
            <a:r>
              <a:rPr lang="en-US" b="1" dirty="0">
                <a:solidFill>
                  <a:srgbClr val="008000"/>
                </a:solidFill>
                <a:latin typeface="Comic Sans MS" panose="030F0702030302020204" pitchFamily="66" charset="0"/>
              </a:rPr>
              <a:t>JOHN THE BAPTIST</a:t>
            </a:r>
          </a:p>
        </p:txBody>
      </p:sp>
      <p:pic>
        <p:nvPicPr>
          <p:cNvPr id="1026" name="Picture 2" descr="See related image detail. Pin on The Chosen">
            <a:extLst>
              <a:ext uri="{FF2B5EF4-FFF2-40B4-BE49-F238E27FC236}">
                <a16:creationId xmlns:a16="http://schemas.microsoft.com/office/drawing/2014/main" id="{D3DB24D4-1C29-9A7B-E989-6C70D2CFF50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 b="15862"/>
          <a:stretch/>
        </p:blipFill>
        <p:spPr bwMode="auto">
          <a:xfrm>
            <a:off x="609600" y="1600201"/>
            <a:ext cx="5384800" cy="4530725"/>
          </a:xfrm>
          <a:prstGeom prst="rect">
            <a:avLst/>
          </a:prstGeom>
          <a:solidFill>
            <a:srgbClr val="FFFFFF"/>
          </a:solidFill>
        </p:spPr>
      </p:pic>
      <p:sp>
        <p:nvSpPr>
          <p:cNvPr id="1033" name="Content Placeholder 3">
            <a:extLst>
              <a:ext uri="{FF2B5EF4-FFF2-40B4-BE49-F238E27FC236}">
                <a16:creationId xmlns:a16="http://schemas.microsoft.com/office/drawing/2014/main" id="{B0889325-4239-70BB-2F32-24F0D7664691}"/>
              </a:ext>
            </a:extLst>
          </p:cNvPr>
          <p:cNvSpPr>
            <a:spLocks noGrp="1"/>
          </p:cNvSpPr>
          <p:nvPr>
            <p:ph sz="half" idx="2"/>
          </p:nvPr>
        </p:nvSpPr>
        <p:spPr>
          <a:xfrm>
            <a:off x="6197600" y="1600201"/>
            <a:ext cx="5384800" cy="4530725"/>
          </a:xfrm>
        </p:spPr>
        <p:txBody>
          <a:bodyPr/>
          <a:lstStyle/>
          <a:p>
            <a:r>
              <a:rPr lang="en-US" dirty="0"/>
              <a:t>John was the foretold forerunner of Jesus who called Jews to repent in preparation for the Messiah. John and Jesus were cousins. </a:t>
            </a:r>
          </a:p>
          <a:p>
            <a:r>
              <a:rPr lang="en-US" dirty="0"/>
              <a:t>After a faithful ministry, he was imprisoned for his unpopular message and beheaded by Herod. </a:t>
            </a:r>
          </a:p>
          <a:p>
            <a:r>
              <a:rPr lang="en-US" dirty="0"/>
              <a:t>John baptizes Jesus</a:t>
            </a:r>
          </a:p>
        </p:txBody>
      </p:sp>
    </p:spTree>
    <p:extLst>
      <p:ext uri="{BB962C8B-B14F-4D97-AF65-F5344CB8AC3E}">
        <p14:creationId xmlns:p14="http://schemas.microsoft.com/office/powerpoint/2010/main" val="328616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480F-60E7-8F9F-B960-4DDE905AD052}"/>
              </a:ext>
            </a:extLst>
          </p:cNvPr>
          <p:cNvSpPr>
            <a:spLocks noGrp="1"/>
          </p:cNvSpPr>
          <p:nvPr>
            <p:ph type="title"/>
          </p:nvPr>
        </p:nvSpPr>
        <p:spPr>
          <a:xfrm>
            <a:off x="609600" y="277814"/>
            <a:ext cx="10972800" cy="1139825"/>
          </a:xfrm>
        </p:spPr>
        <p:txBody>
          <a:bodyPr wrap="square" anchor="t">
            <a:normAutofit/>
          </a:bodyPr>
          <a:lstStyle/>
          <a:p>
            <a:pPr algn="ctr"/>
            <a:r>
              <a:rPr lang="en-US" b="1" dirty="0">
                <a:latin typeface="Comic Sans MS" panose="030F0702030302020204" pitchFamily="66" charset="0"/>
              </a:rPr>
              <a:t>JAMES &amp; JOHN, SONS OF ZEBEDEE</a:t>
            </a:r>
            <a:endParaRPr lang="en-CA" b="1" dirty="0">
              <a:latin typeface="Comic Sans MS" panose="030F0702030302020204" pitchFamily="66" charset="0"/>
            </a:endParaRPr>
          </a:p>
        </p:txBody>
      </p:sp>
      <p:pic>
        <p:nvPicPr>
          <p:cNvPr id="2052" name="Picture 4" descr="The Chosen - We know what the wisemen brought for... | Facebook">
            <a:extLst>
              <a:ext uri="{FF2B5EF4-FFF2-40B4-BE49-F238E27FC236}">
                <a16:creationId xmlns:a16="http://schemas.microsoft.com/office/drawing/2014/main" id="{A1658DEA-FEBA-22B8-41D8-69974BC59BE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09600" y="1601750"/>
            <a:ext cx="5384800" cy="4527627"/>
          </a:xfrm>
          <a:prstGeom prst="rect">
            <a:avLst/>
          </a:prstGeom>
          <a:solidFill>
            <a:srgbClr val="FFFFFF"/>
          </a:solidFill>
        </p:spPr>
      </p:pic>
      <p:sp>
        <p:nvSpPr>
          <p:cNvPr id="2057" name="Content Placeholder 3">
            <a:extLst>
              <a:ext uri="{FF2B5EF4-FFF2-40B4-BE49-F238E27FC236}">
                <a16:creationId xmlns:a16="http://schemas.microsoft.com/office/drawing/2014/main" id="{1DA50E20-A377-BA84-7ADA-7ECE54DAC1A5}"/>
              </a:ext>
            </a:extLst>
          </p:cNvPr>
          <p:cNvSpPr>
            <a:spLocks noGrp="1"/>
          </p:cNvSpPr>
          <p:nvPr>
            <p:ph sz="half" idx="2"/>
          </p:nvPr>
        </p:nvSpPr>
        <p:spPr>
          <a:xfrm>
            <a:off x="6197600" y="1600201"/>
            <a:ext cx="5384800" cy="4530725"/>
          </a:xfrm>
        </p:spPr>
        <p:txBody>
          <a:bodyPr/>
          <a:lstStyle/>
          <a:p>
            <a:r>
              <a:rPr lang="en-US" sz="2400" dirty="0"/>
              <a:t>Become with Peter Jesus’ closest disciples. </a:t>
            </a:r>
          </a:p>
          <a:p>
            <a:r>
              <a:rPr lang="en-US" sz="2400" dirty="0"/>
              <a:t>James probably older than John as he is always mentioned first</a:t>
            </a:r>
          </a:p>
          <a:p>
            <a:r>
              <a:rPr lang="en-US" sz="2400" dirty="0"/>
              <a:t>Left everything to follow Jesus after miraculous catch of fish</a:t>
            </a:r>
          </a:p>
          <a:p>
            <a:r>
              <a:rPr lang="en-US" sz="2400" dirty="0"/>
              <a:t>James was the first apostle to be martyred in AD 44. (Acts 12:1 – 5)</a:t>
            </a:r>
          </a:p>
          <a:p>
            <a:r>
              <a:rPr lang="en-US" sz="2400" dirty="0"/>
              <a:t>John one of key leaders in early church</a:t>
            </a:r>
          </a:p>
        </p:txBody>
      </p:sp>
    </p:spTree>
    <p:extLst>
      <p:ext uri="{BB962C8B-B14F-4D97-AF65-F5344CB8AC3E}">
        <p14:creationId xmlns:p14="http://schemas.microsoft.com/office/powerpoint/2010/main" val="258091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0AE0B99-1F75-3CE1-805E-063A4DF1A090}"/>
              </a:ext>
            </a:extLst>
          </p:cNvPr>
          <p:cNvSpPr>
            <a:spLocks noGrp="1"/>
          </p:cNvSpPr>
          <p:nvPr>
            <p:ph type="title"/>
          </p:nvPr>
        </p:nvSpPr>
        <p:spPr>
          <a:xfrm>
            <a:off x="609600" y="277814"/>
            <a:ext cx="10972800" cy="1139825"/>
          </a:xfrm>
        </p:spPr>
        <p:txBody>
          <a:bodyPr/>
          <a:lstStyle/>
          <a:p>
            <a:pPr algn="ctr"/>
            <a:r>
              <a:rPr lang="en-US" sz="4400" b="1" dirty="0">
                <a:latin typeface="Comic Sans MS" panose="030F0702030302020204" pitchFamily="66" charset="0"/>
              </a:rPr>
              <a:t>JESUS</a:t>
            </a:r>
            <a:endParaRPr lang="en-US" sz="4400" dirty="0"/>
          </a:p>
        </p:txBody>
      </p:sp>
      <p:pic>
        <p:nvPicPr>
          <p:cNvPr id="5" name="Picture 2" descr="Jesus of Nazareth | The Chosen Wiki | Fandom">
            <a:extLst>
              <a:ext uri="{FF2B5EF4-FFF2-40B4-BE49-F238E27FC236}">
                <a16:creationId xmlns:a16="http://schemas.microsoft.com/office/drawing/2014/main" id="{31654199-B664-3FFB-00B2-FE6E4E042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0" b="36112"/>
          <a:stretch/>
        </p:blipFill>
        <p:spPr bwMode="auto">
          <a:xfrm>
            <a:off x="609600" y="1600201"/>
            <a:ext cx="10972800" cy="4530725"/>
          </a:xfrm>
          <a:prstGeom prst="rect">
            <a:avLst/>
          </a:prstGeom>
          <a:solidFill>
            <a:srgbClr val="FFFFFF"/>
          </a:solidFill>
        </p:spPr>
      </p:pic>
    </p:spTree>
    <p:extLst>
      <p:ext uri="{BB962C8B-B14F-4D97-AF65-F5344CB8AC3E}">
        <p14:creationId xmlns:p14="http://schemas.microsoft.com/office/powerpoint/2010/main" val="262250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itle 1">
            <a:extLst>
              <a:ext uri="{FF2B5EF4-FFF2-40B4-BE49-F238E27FC236}">
                <a16:creationId xmlns:a16="http://schemas.microsoft.com/office/drawing/2014/main" id="{4E8AEDE7-03BE-2BCC-0A23-DD80B99F09E0}"/>
              </a:ext>
            </a:extLst>
          </p:cNvPr>
          <p:cNvSpPr>
            <a:spLocks noGrp="1"/>
          </p:cNvSpPr>
          <p:nvPr>
            <p:ph type="title"/>
          </p:nvPr>
        </p:nvSpPr>
        <p:spPr>
          <a:xfrm>
            <a:off x="609600" y="277815"/>
            <a:ext cx="10972800" cy="755856"/>
          </a:xfrm>
        </p:spPr>
        <p:txBody>
          <a:bodyPr/>
          <a:lstStyle/>
          <a:p>
            <a:pPr algn="ctr"/>
            <a:r>
              <a:rPr lang="en-US" b="1" dirty="0">
                <a:solidFill>
                  <a:srgbClr val="008000"/>
                </a:solidFill>
                <a:latin typeface="Comic Sans MS" panose="030F0702030302020204" pitchFamily="66" charset="0"/>
              </a:rPr>
              <a:t>THE GUYS</a:t>
            </a:r>
          </a:p>
        </p:txBody>
      </p:sp>
      <p:pic>
        <p:nvPicPr>
          <p:cNvPr id="6146" name="Picture 2" descr="The Chosen | Breaking Away: Jeff Block's Blog">
            <a:extLst>
              <a:ext uri="{FF2B5EF4-FFF2-40B4-BE49-F238E27FC236}">
                <a16:creationId xmlns:a16="http://schemas.microsoft.com/office/drawing/2014/main" id="{C8DA158F-3795-C40C-1340-E57E435429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08" r="-1" b="-1"/>
          <a:stretch/>
        </p:blipFill>
        <p:spPr bwMode="auto">
          <a:xfrm>
            <a:off x="521338" y="1285462"/>
            <a:ext cx="11061062" cy="4898474"/>
          </a:xfrm>
          <a:prstGeom prst="rect">
            <a:avLst/>
          </a:prstGeom>
          <a:solidFill>
            <a:srgbClr val="FFFFFF"/>
          </a:solidFill>
        </p:spPr>
      </p:pic>
    </p:spTree>
    <p:extLst>
      <p:ext uri="{BB962C8B-B14F-4D97-AF65-F5344CB8AC3E}">
        <p14:creationId xmlns:p14="http://schemas.microsoft.com/office/powerpoint/2010/main" val="371080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BDE1-5884-D11A-00A9-7D26977EDE86}"/>
              </a:ext>
            </a:extLst>
          </p:cNvPr>
          <p:cNvSpPr>
            <a:spLocks noGrp="1"/>
          </p:cNvSpPr>
          <p:nvPr>
            <p:ph type="title"/>
          </p:nvPr>
        </p:nvSpPr>
        <p:spPr>
          <a:xfrm>
            <a:off x="609600" y="2490928"/>
            <a:ext cx="10972800" cy="1139825"/>
          </a:xfrm>
        </p:spPr>
        <p:txBody>
          <a:bodyPr/>
          <a:lstStyle/>
          <a:p>
            <a:pPr algn="ctr"/>
            <a:r>
              <a:rPr lang="en-US" sz="5400" b="1" dirty="0">
                <a:latin typeface="Comic Sans MS" panose="030F0702030302020204" pitchFamily="66" charset="0"/>
              </a:rPr>
              <a:t>EPISODE OVERVIEW</a:t>
            </a:r>
            <a:endParaRPr lang="en-CA" sz="5400" b="1" dirty="0">
              <a:latin typeface="Comic Sans MS" panose="030F0702030302020204" pitchFamily="66" charset="0"/>
            </a:endParaRPr>
          </a:p>
        </p:txBody>
      </p:sp>
    </p:spTree>
    <p:extLst>
      <p:ext uri="{BB962C8B-B14F-4D97-AF65-F5344CB8AC3E}">
        <p14:creationId xmlns:p14="http://schemas.microsoft.com/office/powerpoint/2010/main" val="397106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7B79-A64C-637A-2603-54BF57DCF8D4}"/>
              </a:ext>
            </a:extLst>
          </p:cNvPr>
          <p:cNvSpPr>
            <a:spLocks noGrp="1"/>
          </p:cNvSpPr>
          <p:nvPr>
            <p:ph type="title"/>
          </p:nvPr>
        </p:nvSpPr>
        <p:spPr>
          <a:xfrm>
            <a:off x="609600" y="277814"/>
            <a:ext cx="10972800" cy="702847"/>
          </a:xfrm>
        </p:spPr>
        <p:txBody>
          <a:bodyPr/>
          <a:lstStyle/>
          <a:p>
            <a:pPr algn="ctr"/>
            <a:r>
              <a:rPr lang="en-US" b="1" dirty="0">
                <a:latin typeface="Comic Sans MS" panose="030F0702030302020204" pitchFamily="66" charset="0"/>
              </a:rPr>
              <a:t>EPISODE OVERVIEW</a:t>
            </a:r>
            <a:endParaRPr lang="en-CA"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4A6EE12D-10BA-5940-49C8-A504D18C37F2}"/>
              </a:ext>
            </a:extLst>
          </p:cNvPr>
          <p:cNvSpPr>
            <a:spLocks noGrp="1"/>
          </p:cNvSpPr>
          <p:nvPr>
            <p:ph idx="1"/>
          </p:nvPr>
        </p:nvSpPr>
        <p:spPr>
          <a:xfrm>
            <a:off x="609600" y="980661"/>
            <a:ext cx="10972800" cy="5150265"/>
          </a:xfrm>
        </p:spPr>
        <p:txBody>
          <a:bodyPr/>
          <a:lstStyle/>
          <a:p>
            <a:r>
              <a:rPr lang="en-US" sz="2800" dirty="0"/>
              <a:t>Simon is playing a dangerous game with the Romans. Things are spinning out of control,  Simon &amp; Andrew are on brink of disaster and despite Eden’s promptings to return to God, Simon continues to try to fix it on his own.</a:t>
            </a:r>
          </a:p>
          <a:p>
            <a:r>
              <a:rPr lang="en-US" sz="2800" dirty="0"/>
              <a:t>After a night of fruitless fishing, Simon experiences a miracle catch of fish and meets Jesus</a:t>
            </a:r>
            <a:r>
              <a:rPr lang="en-CA" sz="2800" dirty="0"/>
              <a:t> </a:t>
            </a:r>
            <a:r>
              <a:rPr lang="en-US" sz="2800" dirty="0"/>
              <a:t>who changes the course of his life, alongside the lives of Andrew, James &amp; John as Jesus invites them to follow him and become his disciples.</a:t>
            </a:r>
          </a:p>
          <a:p>
            <a:r>
              <a:rPr lang="en-US" sz="2800" dirty="0"/>
              <a:t>We meet John the Baptist – his actions and teachings are described by the Pharisees as they debate what to do about him. Nicodemus comes to visit him in prison to see if he is the miracle man.</a:t>
            </a:r>
          </a:p>
        </p:txBody>
      </p:sp>
    </p:spTree>
    <p:extLst>
      <p:ext uri="{BB962C8B-B14F-4D97-AF65-F5344CB8AC3E}">
        <p14:creationId xmlns:p14="http://schemas.microsoft.com/office/powerpoint/2010/main" val="393894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6047-88B5-0436-53E5-CCEAC34E41BB}"/>
              </a:ext>
            </a:extLst>
          </p:cNvPr>
          <p:cNvSpPr>
            <a:spLocks noGrp="1"/>
          </p:cNvSpPr>
          <p:nvPr>
            <p:ph type="title"/>
          </p:nvPr>
        </p:nvSpPr>
        <p:spPr/>
        <p:txBody>
          <a:bodyPr/>
          <a:lstStyle/>
          <a:p>
            <a:pPr algn="ctr"/>
            <a:r>
              <a:rPr lang="en-US" b="1" dirty="0">
                <a:latin typeface="Comic Sans MS" panose="030F0702030302020204" pitchFamily="66" charset="0"/>
              </a:rPr>
              <a:t>TABLE TALK </a:t>
            </a:r>
            <a:endParaRPr lang="en-CA"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16E7FB9D-7CBB-ABF3-3AE3-74C73D45665C}"/>
              </a:ext>
            </a:extLst>
          </p:cNvPr>
          <p:cNvSpPr>
            <a:spLocks noGrp="1"/>
          </p:cNvSpPr>
          <p:nvPr>
            <p:ph idx="1"/>
          </p:nvPr>
        </p:nvSpPr>
        <p:spPr>
          <a:xfrm>
            <a:off x="609600" y="887897"/>
            <a:ext cx="10972800" cy="5243030"/>
          </a:xfrm>
        </p:spPr>
        <p:txBody>
          <a:bodyPr/>
          <a:lstStyle/>
          <a:p>
            <a:pPr marL="342900" marR="0" lvl="0" indent="-342900">
              <a:lnSpc>
                <a:spcPct val="107000"/>
              </a:lnSpc>
              <a:spcBef>
                <a:spcPts val="0"/>
              </a:spcBef>
              <a:spcAft>
                <a:spcPts val="0"/>
              </a:spcAft>
              <a:buFont typeface="Wingdings" panose="05000000000000000000" pitchFamily="2" charset="2"/>
              <a:buChar char=""/>
            </a:pPr>
            <a:r>
              <a:rPr lang="en-CA" sz="2000" kern="100" dirty="0">
                <a:effectLst/>
                <a:ea typeface="Calibri" panose="020F0502020204030204" pitchFamily="34" charset="0"/>
                <a:cs typeface="Times New Roman" panose="02020603050405020304" pitchFamily="18" charset="0"/>
              </a:rPr>
              <a:t>What struck you most about this episode? What characters most stood out for you?</a:t>
            </a:r>
          </a:p>
          <a:p>
            <a:pPr marL="342900" marR="0" lvl="0" indent="-342900">
              <a:lnSpc>
                <a:spcPct val="107000"/>
              </a:lnSpc>
              <a:spcBef>
                <a:spcPts val="0"/>
              </a:spcBef>
              <a:spcAft>
                <a:spcPts val="0"/>
              </a:spcAft>
              <a:buFont typeface="Wingdings" panose="05000000000000000000" pitchFamily="2" charset="2"/>
              <a:buChar char=""/>
            </a:pPr>
            <a:r>
              <a:rPr lang="en-CA" sz="2000" kern="100" dirty="0">
                <a:effectLst/>
                <a:ea typeface="Calibri" panose="020F0502020204030204" pitchFamily="34" charset="0"/>
                <a:cs typeface="Times New Roman" panose="02020603050405020304" pitchFamily="18" charset="0"/>
              </a:rPr>
              <a:t>What did you learn about Jesus in this episode?</a:t>
            </a:r>
          </a:p>
          <a:p>
            <a:pPr marL="342900" marR="0" lvl="0" indent="-342900">
              <a:lnSpc>
                <a:spcPct val="107000"/>
              </a:lnSpc>
              <a:spcBef>
                <a:spcPts val="0"/>
              </a:spcBef>
              <a:spcAft>
                <a:spcPts val="0"/>
              </a:spcAft>
              <a:buFont typeface="Wingdings" panose="05000000000000000000" pitchFamily="2" charset="2"/>
              <a:buChar char=""/>
            </a:pPr>
            <a:r>
              <a:rPr lang="en-CA" sz="2000" kern="100" dirty="0">
                <a:effectLst/>
                <a:ea typeface="Calibri" panose="020F0502020204030204" pitchFamily="34" charset="0"/>
                <a:cs typeface="Times New Roman" panose="02020603050405020304" pitchFamily="18" charset="0"/>
              </a:rPr>
              <a:t>Why do you think Peter was so moved by this miraculous catch of fish?</a:t>
            </a:r>
          </a:p>
          <a:p>
            <a:pPr marL="342900" marR="0" lvl="0" indent="-342900">
              <a:lnSpc>
                <a:spcPct val="107000"/>
              </a:lnSpc>
              <a:spcBef>
                <a:spcPts val="0"/>
              </a:spcBef>
              <a:spcAft>
                <a:spcPts val="0"/>
              </a:spcAft>
              <a:buFont typeface="Wingdings" panose="05000000000000000000" pitchFamily="2" charset="2"/>
              <a:buChar char=""/>
            </a:pPr>
            <a:r>
              <a:rPr lang="en-CA" sz="2000" kern="100" dirty="0">
                <a:effectLst/>
                <a:ea typeface="Calibri" panose="020F0502020204030204" pitchFamily="34" charset="0"/>
                <a:cs typeface="Times New Roman" panose="02020603050405020304" pitchFamily="18" charset="0"/>
              </a:rPr>
              <a:t>Jesus told the fisher brothers that they would become fishers of people. What did that mean for them? What does that mean for you? In what ways are you “fishing for people” as you follow Jesus? How does that relate to our call to be missionary disciples?</a:t>
            </a:r>
          </a:p>
          <a:p>
            <a:pPr marL="342900" marR="0" lvl="0" indent="-342900">
              <a:lnSpc>
                <a:spcPct val="107000"/>
              </a:lnSpc>
              <a:spcBef>
                <a:spcPts val="0"/>
              </a:spcBef>
              <a:spcAft>
                <a:spcPts val="0"/>
              </a:spcAft>
              <a:buFont typeface="Wingdings" panose="05000000000000000000" pitchFamily="2" charset="2"/>
              <a:buChar char=""/>
            </a:pPr>
            <a:r>
              <a:rPr lang="en-CA" sz="2000" kern="100" dirty="0">
                <a:effectLst/>
                <a:ea typeface="Calibri" panose="020F0502020204030204" pitchFamily="34" charset="0"/>
                <a:cs typeface="Times New Roman" panose="02020603050405020304" pitchFamily="18" charset="0"/>
              </a:rPr>
              <a:t>Do you believe God allows adverse circumstances in your life to draw you back to God? Have you ever experienced this? </a:t>
            </a:r>
          </a:p>
          <a:p>
            <a:pPr marL="342900" marR="0" lvl="0" indent="-342900">
              <a:lnSpc>
                <a:spcPct val="107000"/>
              </a:lnSpc>
              <a:spcBef>
                <a:spcPts val="0"/>
              </a:spcBef>
              <a:spcAft>
                <a:spcPts val="0"/>
              </a:spcAft>
              <a:buFont typeface="Wingdings" panose="05000000000000000000" pitchFamily="2" charset="2"/>
              <a:buChar char=""/>
            </a:pPr>
            <a:r>
              <a:rPr lang="en-CA" sz="2000" kern="100" dirty="0">
                <a:effectLst/>
                <a:ea typeface="Calibri" panose="020F0502020204030204" pitchFamily="34" charset="0"/>
                <a:cs typeface="Times New Roman" panose="02020603050405020304" pitchFamily="18" charset="0"/>
              </a:rPr>
              <a:t>Do you believe miracles happen today? Do you have an experience of a miracle you can share?</a:t>
            </a:r>
          </a:p>
          <a:p>
            <a:pPr marL="342900" marR="0" lvl="0" indent="-342900">
              <a:lnSpc>
                <a:spcPct val="107000"/>
              </a:lnSpc>
              <a:spcBef>
                <a:spcPts val="0"/>
              </a:spcBef>
              <a:spcAft>
                <a:spcPts val="0"/>
              </a:spcAft>
              <a:buFont typeface="Wingdings" panose="05000000000000000000" pitchFamily="2" charset="2"/>
              <a:buChar char=""/>
            </a:pPr>
            <a:r>
              <a:rPr lang="en-CA" sz="2000" kern="100" dirty="0">
                <a:effectLst/>
                <a:ea typeface="Calibri" panose="020F0502020204030204" pitchFamily="34" charset="0"/>
                <a:cs typeface="Times New Roman" panose="02020603050405020304" pitchFamily="18" charset="0"/>
              </a:rPr>
              <a:t>The night on the Sea of Galilee amplified the encounter with Jesus in the morning. Have you ever experienced Jesus coming to you after “a dark night”? Would you share this?</a:t>
            </a:r>
          </a:p>
          <a:p>
            <a:pPr marL="0" marR="0" indent="0">
              <a:lnSpc>
                <a:spcPct val="107000"/>
              </a:lnSpc>
              <a:spcBef>
                <a:spcPts val="0"/>
              </a:spcBef>
              <a:spcAft>
                <a:spcPts val="0"/>
              </a:spcAft>
              <a:buNone/>
            </a:pPr>
            <a:r>
              <a:rPr lang="en-CA" sz="2400"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CA"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2800" dirty="0"/>
          </a:p>
        </p:txBody>
      </p:sp>
    </p:spTree>
    <p:extLst>
      <p:ext uri="{BB962C8B-B14F-4D97-AF65-F5344CB8AC3E}">
        <p14:creationId xmlns:p14="http://schemas.microsoft.com/office/powerpoint/2010/main" val="1599999843"/>
      </p:ext>
    </p:extLst>
  </p:cSld>
  <p:clrMapOvr>
    <a:masterClrMapping/>
  </p:clrMapOvr>
</p:sld>
</file>

<file path=ppt/theme/theme1.xml><?xml version="1.0" encoding="utf-8"?>
<a:theme xmlns:a="http://schemas.openxmlformats.org/drawingml/2006/main" name="Theme2">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A9B8D2C9-EE3A-4E28-93BC-052DB161AD0E}" vid="{2EE3BD5C-8710-47ED-8FFF-DB17FCA2D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38002</TotalTime>
  <Words>431</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Brush Script MT</vt:lpstr>
      <vt:lpstr>Calibri</vt:lpstr>
      <vt:lpstr>Comic Sans MS</vt:lpstr>
      <vt:lpstr>Garamond</vt:lpstr>
      <vt:lpstr>Wingdings</vt:lpstr>
      <vt:lpstr>Theme2</vt:lpstr>
      <vt:lpstr>THE CHOSEN EPISODE FOUR</vt:lpstr>
      <vt:lpstr>MEET THE BIBLICAL CHARACTERS</vt:lpstr>
      <vt:lpstr>JOHN THE BAPTIST</vt:lpstr>
      <vt:lpstr>JAMES &amp; JOHN, SONS OF ZEBEDEE</vt:lpstr>
      <vt:lpstr>JESUS</vt:lpstr>
      <vt:lpstr>THE GUYS</vt:lpstr>
      <vt:lpstr>EPISODE OVERVIEW</vt:lpstr>
      <vt:lpstr>EPISODE OVERVIEW</vt:lpstr>
      <vt:lpstr>TABLE TALK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Shore</dc:creator>
  <cp:lastModifiedBy>Anne Shore</cp:lastModifiedBy>
  <cp:revision>66</cp:revision>
  <cp:lastPrinted>2023-03-23T20:00:30Z</cp:lastPrinted>
  <dcterms:created xsi:type="dcterms:W3CDTF">2019-04-09T13:00:29Z</dcterms:created>
  <dcterms:modified xsi:type="dcterms:W3CDTF">2023-11-06T14:42:59Z</dcterms:modified>
</cp:coreProperties>
</file>