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56" r:id="rId2"/>
    <p:sldId id="478" r:id="rId3"/>
    <p:sldId id="444" r:id="rId4"/>
    <p:sldId id="447" r:id="rId5"/>
    <p:sldId id="479" r:id="rId6"/>
    <p:sldId id="480" r:id="rId7"/>
    <p:sldId id="481" r:id="rId8"/>
    <p:sldId id="482" r:id="rId9"/>
    <p:sldId id="483" r:id="rId10"/>
    <p:sldId id="484" r:id="rId11"/>
    <p:sldId id="446" r:id="rId12"/>
    <p:sldId id="485" r:id="rId13"/>
    <p:sldId id="486" r:id="rId14"/>
    <p:sldId id="477" r:id="rId15"/>
    <p:sldId id="487" r:id="rId16"/>
    <p:sldId id="488" r:id="rId17"/>
    <p:sldId id="445" r:id="rId18"/>
  </p:sldIdLst>
  <p:sldSz cx="12192000" cy="6858000"/>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37EA7770-2E65-46A5-AEA1-470ECEA2C62F}" type="datetimeFigureOut">
              <a:rPr lang="en-CA" smtClean="0"/>
              <a:t>2023-10-23</a:t>
            </a:fld>
            <a:endParaRPr lang="en-CA"/>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1E9B5C4F-E4DE-444F-8BC3-2970C6A24163}" type="slidenum">
              <a:rPr lang="en-CA" smtClean="0"/>
              <a:t>‹#›</a:t>
            </a:fld>
            <a:endParaRPr lang="en-CA"/>
          </a:p>
        </p:txBody>
      </p:sp>
    </p:spTree>
    <p:extLst>
      <p:ext uri="{BB962C8B-B14F-4D97-AF65-F5344CB8AC3E}">
        <p14:creationId xmlns:p14="http://schemas.microsoft.com/office/powerpoint/2010/main" val="1281609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914400 h 1000"/>
              <a:gd name="T2" fmla="*/ 0 w 1000"/>
              <a:gd name="T3" fmla="*/ 0 h 1000"/>
              <a:gd name="T4" fmla="*/ 79248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2400"/>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55298" name="Rectangle 2"/>
          <p:cNvSpPr>
            <a:spLocks noGrp="1" noChangeArrowheads="1"/>
          </p:cNvSpPr>
          <p:nvPr>
            <p:ph type="ctrTitle"/>
          </p:nvPr>
        </p:nvSpPr>
        <p:spPr>
          <a:xfrm>
            <a:off x="1219201" y="1524000"/>
            <a:ext cx="10164233" cy="1752600"/>
          </a:xfrm>
        </p:spPr>
        <p:txBody>
          <a:bodyPr/>
          <a:lstStyle>
            <a:lvl1pPr>
              <a:defRPr sz="5000"/>
            </a:lvl1pPr>
          </a:lstStyle>
          <a:p>
            <a:pPr lvl="0"/>
            <a:r>
              <a:rPr lang="en-US" altLang="en-US" noProof="0"/>
              <a:t>Click to edit Master title style</a:t>
            </a:r>
          </a:p>
        </p:txBody>
      </p:sp>
      <p:sp>
        <p:nvSpPr>
          <p:cNvPr id="55299"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pPr lvl="0"/>
            <a:r>
              <a:rPr lang="en-US" altLang="en-US" noProof="0"/>
              <a:t>Click to edit Master subtitle style</a:t>
            </a:r>
          </a:p>
        </p:txBody>
      </p:sp>
      <p:sp>
        <p:nvSpPr>
          <p:cNvPr id="6" name="Rectangle 4"/>
          <p:cNvSpPr>
            <a:spLocks noGrp="1" noChangeArrowheads="1"/>
          </p:cNvSpPr>
          <p:nvPr>
            <p:ph type="dt" sz="half" idx="10"/>
          </p:nvPr>
        </p:nvSpPr>
        <p:spPr/>
        <p:txBody>
          <a:bodyPr/>
          <a:lstStyle>
            <a:lvl1pPr>
              <a:defRPr smtClean="0"/>
            </a:lvl1pPr>
          </a:lstStyle>
          <a:p>
            <a:fld id="{6A18BFC9-E68E-4709-A2E3-016457C356F2}" type="datetimeFigureOut">
              <a:rPr lang="en-CA" smtClean="0"/>
              <a:t>2023-10-23</a:t>
            </a:fld>
            <a:endParaRPr lang="en-CA"/>
          </a:p>
        </p:txBody>
      </p:sp>
      <p:sp>
        <p:nvSpPr>
          <p:cNvPr id="7" name="Rectangle 5"/>
          <p:cNvSpPr>
            <a:spLocks noGrp="1" noChangeArrowheads="1"/>
          </p:cNvSpPr>
          <p:nvPr>
            <p:ph type="ftr" sz="quarter" idx="11"/>
          </p:nvPr>
        </p:nvSpPr>
        <p:spPr>
          <a:xfrm>
            <a:off x="4165600" y="6243638"/>
            <a:ext cx="3860800" cy="457200"/>
          </a:xfrm>
        </p:spPr>
        <p:txBody>
          <a:bodyPr/>
          <a:lstStyle>
            <a:lvl1pPr>
              <a:defRPr smtClean="0"/>
            </a:lvl1pPr>
          </a:lstStyle>
          <a:p>
            <a:endParaRPr lang="en-CA"/>
          </a:p>
        </p:txBody>
      </p:sp>
      <p:sp>
        <p:nvSpPr>
          <p:cNvPr id="8" name="Rectangle 6"/>
          <p:cNvSpPr>
            <a:spLocks noGrp="1" noChangeArrowheads="1"/>
          </p:cNvSpPr>
          <p:nvPr>
            <p:ph type="sldNum" sz="quarter" idx="12"/>
          </p:nvPr>
        </p:nvSpPr>
        <p:spPr/>
        <p:txBody>
          <a:bodyPr/>
          <a:lstStyle>
            <a:lvl1pPr>
              <a:defRPr smtClean="0"/>
            </a:lvl1pPr>
          </a:lstStyle>
          <a:p>
            <a:fld id="{EA4B2197-8DBD-4CDC-8B1E-3DEEBB651FF6}" type="slidenum">
              <a:rPr lang="en-CA" smtClean="0"/>
              <a:t>‹#›</a:t>
            </a:fld>
            <a:endParaRPr lang="en-CA"/>
          </a:p>
        </p:txBody>
      </p:sp>
    </p:spTree>
    <p:extLst>
      <p:ext uri="{BB962C8B-B14F-4D97-AF65-F5344CB8AC3E}">
        <p14:creationId xmlns:p14="http://schemas.microsoft.com/office/powerpoint/2010/main" val="214070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6A18BFC9-E68E-4709-A2E3-016457C356F2}" type="datetimeFigureOut">
              <a:rPr lang="en-CA" smtClean="0"/>
              <a:t>2023-10-23</a:t>
            </a:fld>
            <a:endParaRPr lang="en-CA"/>
          </a:p>
        </p:txBody>
      </p:sp>
      <p:sp>
        <p:nvSpPr>
          <p:cNvPr id="5" name="Rectangle 5"/>
          <p:cNvSpPr>
            <a:spLocks noGrp="1" noChangeArrowheads="1"/>
          </p:cNvSpPr>
          <p:nvPr>
            <p:ph type="ftr" sz="quarter" idx="11"/>
          </p:nvPr>
        </p:nvSpPr>
        <p:spPr>
          <a:ln/>
        </p:spPr>
        <p:txBody>
          <a:bodyPr/>
          <a:lstStyle>
            <a:lvl1pPr>
              <a:defRPr/>
            </a:lvl1pPr>
          </a:lstStyle>
          <a:p>
            <a:endParaRPr lang="en-CA"/>
          </a:p>
        </p:txBody>
      </p:sp>
      <p:sp>
        <p:nvSpPr>
          <p:cNvPr id="6" name="Rectangle 6"/>
          <p:cNvSpPr>
            <a:spLocks noGrp="1" noChangeArrowheads="1"/>
          </p:cNvSpPr>
          <p:nvPr>
            <p:ph type="sldNum" sz="quarter" idx="12"/>
          </p:nvPr>
        </p:nvSpPr>
        <p:spPr>
          <a:ln/>
        </p:spPr>
        <p:txBody>
          <a:bodyPr/>
          <a:lstStyle>
            <a:lvl1pPr>
              <a:defRPr/>
            </a:lvl1pPr>
          </a:lstStyle>
          <a:p>
            <a:fld id="{EA4B2197-8DBD-4CDC-8B1E-3DEEBB651FF6}" type="slidenum">
              <a:rPr lang="en-CA" smtClean="0"/>
              <a:t>‹#›</a:t>
            </a:fld>
            <a:endParaRPr lang="en-CA"/>
          </a:p>
        </p:txBody>
      </p:sp>
    </p:spTree>
    <p:extLst>
      <p:ext uri="{BB962C8B-B14F-4D97-AF65-F5344CB8AC3E}">
        <p14:creationId xmlns:p14="http://schemas.microsoft.com/office/powerpoint/2010/main" val="2291117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6A18BFC9-E68E-4709-A2E3-016457C356F2}" type="datetimeFigureOut">
              <a:rPr lang="en-CA" smtClean="0"/>
              <a:t>2023-10-23</a:t>
            </a:fld>
            <a:endParaRPr lang="en-CA"/>
          </a:p>
        </p:txBody>
      </p:sp>
      <p:sp>
        <p:nvSpPr>
          <p:cNvPr id="5" name="Rectangle 5"/>
          <p:cNvSpPr>
            <a:spLocks noGrp="1" noChangeArrowheads="1"/>
          </p:cNvSpPr>
          <p:nvPr>
            <p:ph type="ftr" sz="quarter" idx="11"/>
          </p:nvPr>
        </p:nvSpPr>
        <p:spPr>
          <a:ln/>
        </p:spPr>
        <p:txBody>
          <a:bodyPr/>
          <a:lstStyle>
            <a:lvl1pPr>
              <a:defRPr/>
            </a:lvl1pPr>
          </a:lstStyle>
          <a:p>
            <a:endParaRPr lang="en-CA"/>
          </a:p>
        </p:txBody>
      </p:sp>
      <p:sp>
        <p:nvSpPr>
          <p:cNvPr id="6" name="Rectangle 6"/>
          <p:cNvSpPr>
            <a:spLocks noGrp="1" noChangeArrowheads="1"/>
          </p:cNvSpPr>
          <p:nvPr>
            <p:ph type="sldNum" sz="quarter" idx="12"/>
          </p:nvPr>
        </p:nvSpPr>
        <p:spPr>
          <a:ln/>
        </p:spPr>
        <p:txBody>
          <a:bodyPr/>
          <a:lstStyle>
            <a:lvl1pPr>
              <a:defRPr/>
            </a:lvl1pPr>
          </a:lstStyle>
          <a:p>
            <a:fld id="{EA4B2197-8DBD-4CDC-8B1E-3DEEBB651FF6}" type="slidenum">
              <a:rPr lang="en-CA" smtClean="0"/>
              <a:t>‹#›</a:t>
            </a:fld>
            <a:endParaRPr lang="en-CA"/>
          </a:p>
        </p:txBody>
      </p:sp>
    </p:spTree>
    <p:extLst>
      <p:ext uri="{BB962C8B-B14F-4D97-AF65-F5344CB8AC3E}">
        <p14:creationId xmlns:p14="http://schemas.microsoft.com/office/powerpoint/2010/main" val="3125942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lstStyle/>
          <a:p>
            <a:pPr lvl="0"/>
            <a:r>
              <a:rPr lang="en-US" noProof="0"/>
              <a:t>Click icon to add chart</a:t>
            </a:r>
          </a:p>
        </p:txBody>
      </p:sp>
      <p:sp>
        <p:nvSpPr>
          <p:cNvPr id="4" name="Rectangle 4"/>
          <p:cNvSpPr>
            <a:spLocks noGrp="1" noChangeArrowheads="1"/>
          </p:cNvSpPr>
          <p:nvPr>
            <p:ph type="dt" sz="half" idx="10"/>
          </p:nvPr>
        </p:nvSpPr>
        <p:spPr>
          <a:ln/>
        </p:spPr>
        <p:txBody>
          <a:bodyPr/>
          <a:lstStyle>
            <a:lvl1pPr>
              <a:defRPr/>
            </a:lvl1pPr>
          </a:lstStyle>
          <a:p>
            <a:fld id="{6A18BFC9-E68E-4709-A2E3-016457C356F2}" type="datetimeFigureOut">
              <a:rPr lang="en-CA" smtClean="0"/>
              <a:t>2023-10-23</a:t>
            </a:fld>
            <a:endParaRPr lang="en-CA"/>
          </a:p>
        </p:txBody>
      </p:sp>
      <p:sp>
        <p:nvSpPr>
          <p:cNvPr id="5" name="Rectangle 5"/>
          <p:cNvSpPr>
            <a:spLocks noGrp="1" noChangeArrowheads="1"/>
          </p:cNvSpPr>
          <p:nvPr>
            <p:ph type="ftr" sz="quarter" idx="11"/>
          </p:nvPr>
        </p:nvSpPr>
        <p:spPr>
          <a:ln/>
        </p:spPr>
        <p:txBody>
          <a:bodyPr/>
          <a:lstStyle>
            <a:lvl1pPr>
              <a:defRPr/>
            </a:lvl1pPr>
          </a:lstStyle>
          <a:p>
            <a:endParaRPr lang="en-CA"/>
          </a:p>
        </p:txBody>
      </p:sp>
      <p:sp>
        <p:nvSpPr>
          <p:cNvPr id="6" name="Rectangle 6"/>
          <p:cNvSpPr>
            <a:spLocks noGrp="1" noChangeArrowheads="1"/>
          </p:cNvSpPr>
          <p:nvPr>
            <p:ph type="sldNum" sz="quarter" idx="12"/>
          </p:nvPr>
        </p:nvSpPr>
        <p:spPr>
          <a:ln/>
        </p:spPr>
        <p:txBody>
          <a:bodyPr/>
          <a:lstStyle>
            <a:lvl1pPr>
              <a:defRPr/>
            </a:lvl1pPr>
          </a:lstStyle>
          <a:p>
            <a:fld id="{EA4B2197-8DBD-4CDC-8B1E-3DEEBB651FF6}" type="slidenum">
              <a:rPr lang="en-CA" smtClean="0"/>
              <a:t>‹#›</a:t>
            </a:fld>
            <a:endParaRPr lang="en-CA"/>
          </a:p>
        </p:txBody>
      </p:sp>
    </p:spTree>
    <p:extLst>
      <p:ext uri="{BB962C8B-B14F-4D97-AF65-F5344CB8AC3E}">
        <p14:creationId xmlns:p14="http://schemas.microsoft.com/office/powerpoint/2010/main" val="321536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6A18BFC9-E68E-4709-A2E3-016457C356F2}" type="datetimeFigureOut">
              <a:rPr lang="en-CA" smtClean="0"/>
              <a:t>2023-10-23</a:t>
            </a:fld>
            <a:endParaRPr lang="en-CA"/>
          </a:p>
        </p:txBody>
      </p:sp>
      <p:sp>
        <p:nvSpPr>
          <p:cNvPr id="5" name="Rectangle 5"/>
          <p:cNvSpPr>
            <a:spLocks noGrp="1" noChangeArrowheads="1"/>
          </p:cNvSpPr>
          <p:nvPr>
            <p:ph type="ftr" sz="quarter" idx="11"/>
          </p:nvPr>
        </p:nvSpPr>
        <p:spPr>
          <a:ln/>
        </p:spPr>
        <p:txBody>
          <a:bodyPr/>
          <a:lstStyle>
            <a:lvl1pPr>
              <a:defRPr/>
            </a:lvl1pPr>
          </a:lstStyle>
          <a:p>
            <a:endParaRPr lang="en-CA"/>
          </a:p>
        </p:txBody>
      </p:sp>
      <p:sp>
        <p:nvSpPr>
          <p:cNvPr id="6" name="Rectangle 6"/>
          <p:cNvSpPr>
            <a:spLocks noGrp="1" noChangeArrowheads="1"/>
          </p:cNvSpPr>
          <p:nvPr>
            <p:ph type="sldNum" sz="quarter" idx="12"/>
          </p:nvPr>
        </p:nvSpPr>
        <p:spPr>
          <a:ln/>
        </p:spPr>
        <p:txBody>
          <a:bodyPr/>
          <a:lstStyle>
            <a:lvl1pPr>
              <a:defRPr/>
            </a:lvl1pPr>
          </a:lstStyle>
          <a:p>
            <a:fld id="{EA4B2197-8DBD-4CDC-8B1E-3DEEBB651FF6}" type="slidenum">
              <a:rPr lang="en-CA" smtClean="0"/>
              <a:t>‹#›</a:t>
            </a:fld>
            <a:endParaRPr lang="en-CA"/>
          </a:p>
        </p:txBody>
      </p:sp>
    </p:spTree>
    <p:extLst>
      <p:ext uri="{BB962C8B-B14F-4D97-AF65-F5344CB8AC3E}">
        <p14:creationId xmlns:p14="http://schemas.microsoft.com/office/powerpoint/2010/main" val="2847833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6A18BFC9-E68E-4709-A2E3-016457C356F2}" type="datetimeFigureOut">
              <a:rPr lang="en-CA" smtClean="0"/>
              <a:t>2023-10-23</a:t>
            </a:fld>
            <a:endParaRPr lang="en-CA"/>
          </a:p>
        </p:txBody>
      </p:sp>
      <p:sp>
        <p:nvSpPr>
          <p:cNvPr id="5" name="Rectangle 5"/>
          <p:cNvSpPr>
            <a:spLocks noGrp="1" noChangeArrowheads="1"/>
          </p:cNvSpPr>
          <p:nvPr>
            <p:ph type="ftr" sz="quarter" idx="11"/>
          </p:nvPr>
        </p:nvSpPr>
        <p:spPr>
          <a:ln/>
        </p:spPr>
        <p:txBody>
          <a:bodyPr/>
          <a:lstStyle>
            <a:lvl1pPr>
              <a:defRPr/>
            </a:lvl1pPr>
          </a:lstStyle>
          <a:p>
            <a:endParaRPr lang="en-CA"/>
          </a:p>
        </p:txBody>
      </p:sp>
      <p:sp>
        <p:nvSpPr>
          <p:cNvPr id="6" name="Rectangle 6"/>
          <p:cNvSpPr>
            <a:spLocks noGrp="1" noChangeArrowheads="1"/>
          </p:cNvSpPr>
          <p:nvPr>
            <p:ph type="sldNum" sz="quarter" idx="12"/>
          </p:nvPr>
        </p:nvSpPr>
        <p:spPr>
          <a:ln/>
        </p:spPr>
        <p:txBody>
          <a:bodyPr/>
          <a:lstStyle>
            <a:lvl1pPr>
              <a:defRPr/>
            </a:lvl1pPr>
          </a:lstStyle>
          <a:p>
            <a:fld id="{EA4B2197-8DBD-4CDC-8B1E-3DEEBB651FF6}" type="slidenum">
              <a:rPr lang="en-CA" smtClean="0"/>
              <a:t>‹#›</a:t>
            </a:fld>
            <a:endParaRPr lang="en-CA"/>
          </a:p>
        </p:txBody>
      </p:sp>
    </p:spTree>
    <p:extLst>
      <p:ext uri="{BB962C8B-B14F-4D97-AF65-F5344CB8AC3E}">
        <p14:creationId xmlns:p14="http://schemas.microsoft.com/office/powerpoint/2010/main" val="2771882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6A18BFC9-E68E-4709-A2E3-016457C356F2}" type="datetimeFigureOut">
              <a:rPr lang="en-CA" smtClean="0"/>
              <a:t>2023-10-23</a:t>
            </a:fld>
            <a:endParaRPr lang="en-CA"/>
          </a:p>
        </p:txBody>
      </p:sp>
      <p:sp>
        <p:nvSpPr>
          <p:cNvPr id="6" name="Rectangle 5"/>
          <p:cNvSpPr>
            <a:spLocks noGrp="1" noChangeArrowheads="1"/>
          </p:cNvSpPr>
          <p:nvPr>
            <p:ph type="ftr" sz="quarter" idx="11"/>
          </p:nvPr>
        </p:nvSpPr>
        <p:spPr>
          <a:ln/>
        </p:spPr>
        <p:txBody>
          <a:bodyPr/>
          <a:lstStyle>
            <a:lvl1pPr>
              <a:defRPr/>
            </a:lvl1pPr>
          </a:lstStyle>
          <a:p>
            <a:endParaRPr lang="en-CA"/>
          </a:p>
        </p:txBody>
      </p:sp>
      <p:sp>
        <p:nvSpPr>
          <p:cNvPr id="7" name="Rectangle 6"/>
          <p:cNvSpPr>
            <a:spLocks noGrp="1" noChangeArrowheads="1"/>
          </p:cNvSpPr>
          <p:nvPr>
            <p:ph type="sldNum" sz="quarter" idx="12"/>
          </p:nvPr>
        </p:nvSpPr>
        <p:spPr>
          <a:ln/>
        </p:spPr>
        <p:txBody>
          <a:bodyPr/>
          <a:lstStyle>
            <a:lvl1pPr>
              <a:defRPr/>
            </a:lvl1pPr>
          </a:lstStyle>
          <a:p>
            <a:fld id="{EA4B2197-8DBD-4CDC-8B1E-3DEEBB651FF6}" type="slidenum">
              <a:rPr lang="en-CA" smtClean="0"/>
              <a:t>‹#›</a:t>
            </a:fld>
            <a:endParaRPr lang="en-CA"/>
          </a:p>
        </p:txBody>
      </p:sp>
    </p:spTree>
    <p:extLst>
      <p:ext uri="{BB962C8B-B14F-4D97-AF65-F5344CB8AC3E}">
        <p14:creationId xmlns:p14="http://schemas.microsoft.com/office/powerpoint/2010/main" val="881447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6A18BFC9-E68E-4709-A2E3-016457C356F2}" type="datetimeFigureOut">
              <a:rPr lang="en-CA" smtClean="0"/>
              <a:t>2023-10-23</a:t>
            </a:fld>
            <a:endParaRPr lang="en-CA"/>
          </a:p>
        </p:txBody>
      </p:sp>
      <p:sp>
        <p:nvSpPr>
          <p:cNvPr id="8" name="Rectangle 5"/>
          <p:cNvSpPr>
            <a:spLocks noGrp="1" noChangeArrowheads="1"/>
          </p:cNvSpPr>
          <p:nvPr>
            <p:ph type="ftr" sz="quarter" idx="11"/>
          </p:nvPr>
        </p:nvSpPr>
        <p:spPr>
          <a:ln/>
        </p:spPr>
        <p:txBody>
          <a:bodyPr/>
          <a:lstStyle>
            <a:lvl1pPr>
              <a:defRPr/>
            </a:lvl1pPr>
          </a:lstStyle>
          <a:p>
            <a:endParaRPr lang="en-CA"/>
          </a:p>
        </p:txBody>
      </p:sp>
      <p:sp>
        <p:nvSpPr>
          <p:cNvPr id="9" name="Rectangle 6"/>
          <p:cNvSpPr>
            <a:spLocks noGrp="1" noChangeArrowheads="1"/>
          </p:cNvSpPr>
          <p:nvPr>
            <p:ph type="sldNum" sz="quarter" idx="12"/>
          </p:nvPr>
        </p:nvSpPr>
        <p:spPr>
          <a:ln/>
        </p:spPr>
        <p:txBody>
          <a:bodyPr/>
          <a:lstStyle>
            <a:lvl1pPr>
              <a:defRPr/>
            </a:lvl1pPr>
          </a:lstStyle>
          <a:p>
            <a:fld id="{EA4B2197-8DBD-4CDC-8B1E-3DEEBB651FF6}" type="slidenum">
              <a:rPr lang="en-CA" smtClean="0"/>
              <a:t>‹#›</a:t>
            </a:fld>
            <a:endParaRPr lang="en-CA"/>
          </a:p>
        </p:txBody>
      </p:sp>
    </p:spTree>
    <p:extLst>
      <p:ext uri="{BB962C8B-B14F-4D97-AF65-F5344CB8AC3E}">
        <p14:creationId xmlns:p14="http://schemas.microsoft.com/office/powerpoint/2010/main" val="2861456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6A18BFC9-E68E-4709-A2E3-016457C356F2}" type="datetimeFigureOut">
              <a:rPr lang="en-CA" smtClean="0"/>
              <a:t>2023-10-23</a:t>
            </a:fld>
            <a:endParaRPr lang="en-CA"/>
          </a:p>
        </p:txBody>
      </p:sp>
      <p:sp>
        <p:nvSpPr>
          <p:cNvPr id="4" name="Rectangle 5"/>
          <p:cNvSpPr>
            <a:spLocks noGrp="1" noChangeArrowheads="1"/>
          </p:cNvSpPr>
          <p:nvPr>
            <p:ph type="ftr" sz="quarter" idx="11"/>
          </p:nvPr>
        </p:nvSpPr>
        <p:spPr>
          <a:ln/>
        </p:spPr>
        <p:txBody>
          <a:bodyPr/>
          <a:lstStyle>
            <a:lvl1pPr>
              <a:defRPr/>
            </a:lvl1pPr>
          </a:lstStyle>
          <a:p>
            <a:endParaRPr lang="en-CA"/>
          </a:p>
        </p:txBody>
      </p:sp>
      <p:sp>
        <p:nvSpPr>
          <p:cNvPr id="5" name="Rectangle 6"/>
          <p:cNvSpPr>
            <a:spLocks noGrp="1" noChangeArrowheads="1"/>
          </p:cNvSpPr>
          <p:nvPr>
            <p:ph type="sldNum" sz="quarter" idx="12"/>
          </p:nvPr>
        </p:nvSpPr>
        <p:spPr>
          <a:ln/>
        </p:spPr>
        <p:txBody>
          <a:bodyPr/>
          <a:lstStyle>
            <a:lvl1pPr>
              <a:defRPr/>
            </a:lvl1pPr>
          </a:lstStyle>
          <a:p>
            <a:fld id="{EA4B2197-8DBD-4CDC-8B1E-3DEEBB651FF6}" type="slidenum">
              <a:rPr lang="en-CA" smtClean="0"/>
              <a:t>‹#›</a:t>
            </a:fld>
            <a:endParaRPr lang="en-CA"/>
          </a:p>
        </p:txBody>
      </p:sp>
    </p:spTree>
    <p:extLst>
      <p:ext uri="{BB962C8B-B14F-4D97-AF65-F5344CB8AC3E}">
        <p14:creationId xmlns:p14="http://schemas.microsoft.com/office/powerpoint/2010/main" val="3240490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6A18BFC9-E68E-4709-A2E3-016457C356F2}" type="datetimeFigureOut">
              <a:rPr lang="en-CA" smtClean="0"/>
              <a:t>2023-10-23</a:t>
            </a:fld>
            <a:endParaRPr lang="en-CA"/>
          </a:p>
        </p:txBody>
      </p:sp>
      <p:sp>
        <p:nvSpPr>
          <p:cNvPr id="3" name="Rectangle 5"/>
          <p:cNvSpPr>
            <a:spLocks noGrp="1" noChangeArrowheads="1"/>
          </p:cNvSpPr>
          <p:nvPr>
            <p:ph type="ftr" sz="quarter" idx="11"/>
          </p:nvPr>
        </p:nvSpPr>
        <p:spPr>
          <a:ln/>
        </p:spPr>
        <p:txBody>
          <a:bodyPr/>
          <a:lstStyle>
            <a:lvl1pPr>
              <a:defRPr/>
            </a:lvl1pPr>
          </a:lstStyle>
          <a:p>
            <a:endParaRPr lang="en-CA"/>
          </a:p>
        </p:txBody>
      </p:sp>
      <p:sp>
        <p:nvSpPr>
          <p:cNvPr id="4" name="Rectangle 6"/>
          <p:cNvSpPr>
            <a:spLocks noGrp="1" noChangeArrowheads="1"/>
          </p:cNvSpPr>
          <p:nvPr>
            <p:ph type="sldNum" sz="quarter" idx="12"/>
          </p:nvPr>
        </p:nvSpPr>
        <p:spPr>
          <a:ln/>
        </p:spPr>
        <p:txBody>
          <a:bodyPr/>
          <a:lstStyle>
            <a:lvl1pPr>
              <a:defRPr/>
            </a:lvl1pPr>
          </a:lstStyle>
          <a:p>
            <a:fld id="{EA4B2197-8DBD-4CDC-8B1E-3DEEBB651FF6}" type="slidenum">
              <a:rPr lang="en-CA" smtClean="0"/>
              <a:t>‹#›</a:t>
            </a:fld>
            <a:endParaRPr lang="en-CA"/>
          </a:p>
        </p:txBody>
      </p:sp>
    </p:spTree>
    <p:extLst>
      <p:ext uri="{BB962C8B-B14F-4D97-AF65-F5344CB8AC3E}">
        <p14:creationId xmlns:p14="http://schemas.microsoft.com/office/powerpoint/2010/main" val="1474104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A18BFC9-E68E-4709-A2E3-016457C356F2}" type="datetimeFigureOut">
              <a:rPr lang="en-CA" smtClean="0"/>
              <a:t>2023-10-23</a:t>
            </a:fld>
            <a:endParaRPr lang="en-CA"/>
          </a:p>
        </p:txBody>
      </p:sp>
      <p:sp>
        <p:nvSpPr>
          <p:cNvPr id="6" name="Rectangle 5"/>
          <p:cNvSpPr>
            <a:spLocks noGrp="1" noChangeArrowheads="1"/>
          </p:cNvSpPr>
          <p:nvPr>
            <p:ph type="ftr" sz="quarter" idx="11"/>
          </p:nvPr>
        </p:nvSpPr>
        <p:spPr>
          <a:ln/>
        </p:spPr>
        <p:txBody>
          <a:bodyPr/>
          <a:lstStyle>
            <a:lvl1pPr>
              <a:defRPr/>
            </a:lvl1pPr>
          </a:lstStyle>
          <a:p>
            <a:endParaRPr lang="en-CA"/>
          </a:p>
        </p:txBody>
      </p:sp>
      <p:sp>
        <p:nvSpPr>
          <p:cNvPr id="7" name="Rectangle 6"/>
          <p:cNvSpPr>
            <a:spLocks noGrp="1" noChangeArrowheads="1"/>
          </p:cNvSpPr>
          <p:nvPr>
            <p:ph type="sldNum" sz="quarter" idx="12"/>
          </p:nvPr>
        </p:nvSpPr>
        <p:spPr>
          <a:ln/>
        </p:spPr>
        <p:txBody>
          <a:bodyPr/>
          <a:lstStyle>
            <a:lvl1pPr>
              <a:defRPr/>
            </a:lvl1pPr>
          </a:lstStyle>
          <a:p>
            <a:fld id="{EA4B2197-8DBD-4CDC-8B1E-3DEEBB651FF6}" type="slidenum">
              <a:rPr lang="en-CA" smtClean="0"/>
              <a:t>‹#›</a:t>
            </a:fld>
            <a:endParaRPr lang="en-CA"/>
          </a:p>
        </p:txBody>
      </p:sp>
    </p:spTree>
    <p:extLst>
      <p:ext uri="{BB962C8B-B14F-4D97-AF65-F5344CB8AC3E}">
        <p14:creationId xmlns:p14="http://schemas.microsoft.com/office/powerpoint/2010/main" val="3404429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A18BFC9-E68E-4709-A2E3-016457C356F2}" type="datetimeFigureOut">
              <a:rPr lang="en-CA" smtClean="0"/>
              <a:t>2023-10-23</a:t>
            </a:fld>
            <a:endParaRPr lang="en-CA"/>
          </a:p>
        </p:txBody>
      </p:sp>
      <p:sp>
        <p:nvSpPr>
          <p:cNvPr id="6" name="Rectangle 5"/>
          <p:cNvSpPr>
            <a:spLocks noGrp="1" noChangeArrowheads="1"/>
          </p:cNvSpPr>
          <p:nvPr>
            <p:ph type="ftr" sz="quarter" idx="11"/>
          </p:nvPr>
        </p:nvSpPr>
        <p:spPr>
          <a:ln/>
        </p:spPr>
        <p:txBody>
          <a:bodyPr/>
          <a:lstStyle>
            <a:lvl1pPr>
              <a:defRPr/>
            </a:lvl1pPr>
          </a:lstStyle>
          <a:p>
            <a:endParaRPr lang="en-CA"/>
          </a:p>
        </p:txBody>
      </p:sp>
      <p:sp>
        <p:nvSpPr>
          <p:cNvPr id="7" name="Rectangle 6"/>
          <p:cNvSpPr>
            <a:spLocks noGrp="1" noChangeArrowheads="1"/>
          </p:cNvSpPr>
          <p:nvPr>
            <p:ph type="sldNum" sz="quarter" idx="12"/>
          </p:nvPr>
        </p:nvSpPr>
        <p:spPr>
          <a:ln/>
        </p:spPr>
        <p:txBody>
          <a:bodyPr/>
          <a:lstStyle>
            <a:lvl1pPr>
              <a:defRPr/>
            </a:lvl1pPr>
          </a:lstStyle>
          <a:p>
            <a:fld id="{EA4B2197-8DBD-4CDC-8B1E-3DEEBB651FF6}" type="slidenum">
              <a:rPr lang="en-CA" smtClean="0"/>
              <a:t>‹#›</a:t>
            </a:fld>
            <a:endParaRPr lang="en-CA"/>
          </a:p>
        </p:txBody>
      </p:sp>
    </p:spTree>
    <p:extLst>
      <p:ext uri="{BB962C8B-B14F-4D97-AF65-F5344CB8AC3E}">
        <p14:creationId xmlns:p14="http://schemas.microsoft.com/office/powerpoint/2010/main" val="3861327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276" name="Rectangle 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mj-lt"/>
              </a:defRPr>
            </a:lvl1pPr>
          </a:lstStyle>
          <a:p>
            <a:fld id="{6A18BFC9-E68E-4709-A2E3-016457C356F2}" type="datetimeFigureOut">
              <a:rPr lang="en-CA" smtClean="0"/>
              <a:t>2023-10-23</a:t>
            </a:fld>
            <a:endParaRPr lang="en-CA"/>
          </a:p>
        </p:txBody>
      </p:sp>
      <p:sp>
        <p:nvSpPr>
          <p:cNvPr id="54277"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smtClean="0">
                <a:latin typeface="+mj-lt"/>
              </a:defRPr>
            </a:lvl1pPr>
          </a:lstStyle>
          <a:p>
            <a:endParaRPr lang="en-CA"/>
          </a:p>
        </p:txBody>
      </p:sp>
      <p:sp>
        <p:nvSpPr>
          <p:cNvPr id="54278" name="Rectangle 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mj-lt"/>
              </a:defRPr>
            </a:lvl1pPr>
          </a:lstStyle>
          <a:p>
            <a:fld id="{EA4B2197-8DBD-4CDC-8B1E-3DEEBB651FF6}" type="slidenum">
              <a:rPr lang="en-CA" smtClean="0"/>
              <a:t>‹#›</a:t>
            </a:fld>
            <a:endParaRPr lang="en-CA"/>
          </a:p>
        </p:txBody>
      </p:sp>
      <p:sp>
        <p:nvSpPr>
          <p:cNvPr id="1031" name="Freeform 7"/>
          <p:cNvSpPr>
            <a:spLocks noChangeArrowheads="1"/>
          </p:cNvSpPr>
          <p:nvPr/>
        </p:nvSpPr>
        <p:spPr bwMode="auto">
          <a:xfrm>
            <a:off x="508000" y="228600"/>
            <a:ext cx="10972800" cy="6096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2400"/>
          </a:p>
        </p:txBody>
      </p:sp>
      <p:sp>
        <p:nvSpPr>
          <p:cNvPr id="103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Tree>
    <p:extLst>
      <p:ext uri="{BB962C8B-B14F-4D97-AF65-F5344CB8AC3E}">
        <p14:creationId xmlns:p14="http://schemas.microsoft.com/office/powerpoint/2010/main" val="2081783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fontAlgn="base" hangingPunct="1">
        <a:spcBef>
          <a:spcPct val="0"/>
        </a:spcBef>
        <a:spcAft>
          <a:spcPct val="0"/>
        </a:spcAft>
        <a:defRPr sz="4200">
          <a:solidFill>
            <a:schemeClr val="tx2"/>
          </a:solidFill>
          <a:latin typeface="+mj-lt"/>
          <a:ea typeface="+mj-ea"/>
          <a:cs typeface="+mj-cs"/>
        </a:defRPr>
      </a:lvl1pPr>
      <a:lvl2pPr algn="l" rtl="0" eaLnBrk="1" fontAlgn="base" hangingPunct="1">
        <a:spcBef>
          <a:spcPct val="0"/>
        </a:spcBef>
        <a:spcAft>
          <a:spcPct val="0"/>
        </a:spcAft>
        <a:defRPr sz="4200">
          <a:solidFill>
            <a:schemeClr val="tx2"/>
          </a:solidFill>
          <a:latin typeface="Garamond" pitchFamily="18" charset="0"/>
        </a:defRPr>
      </a:lvl2pPr>
      <a:lvl3pPr algn="l" rtl="0" eaLnBrk="1" fontAlgn="base" hangingPunct="1">
        <a:spcBef>
          <a:spcPct val="0"/>
        </a:spcBef>
        <a:spcAft>
          <a:spcPct val="0"/>
        </a:spcAft>
        <a:defRPr sz="4200">
          <a:solidFill>
            <a:schemeClr val="tx2"/>
          </a:solidFill>
          <a:latin typeface="Garamond" pitchFamily="18" charset="0"/>
        </a:defRPr>
      </a:lvl3pPr>
      <a:lvl4pPr algn="l" rtl="0" eaLnBrk="1" fontAlgn="base" hangingPunct="1">
        <a:spcBef>
          <a:spcPct val="0"/>
        </a:spcBef>
        <a:spcAft>
          <a:spcPct val="0"/>
        </a:spcAft>
        <a:defRPr sz="4200">
          <a:solidFill>
            <a:schemeClr val="tx2"/>
          </a:solidFill>
          <a:latin typeface="Garamond" pitchFamily="18" charset="0"/>
        </a:defRPr>
      </a:lvl4pPr>
      <a:lvl5pPr algn="l" rtl="0" eaLnBrk="1" fontAlgn="base" hangingPunct="1">
        <a:spcBef>
          <a:spcPct val="0"/>
        </a:spcBef>
        <a:spcAft>
          <a:spcPct val="0"/>
        </a:spcAft>
        <a:defRPr sz="4200">
          <a:solidFill>
            <a:schemeClr val="tx2"/>
          </a:solidFill>
          <a:latin typeface="Garamond" pitchFamily="18" charset="0"/>
        </a:defRPr>
      </a:lvl5pPr>
      <a:lvl6pPr marL="457200" algn="l" rtl="0" eaLnBrk="1" fontAlgn="base" hangingPunct="1">
        <a:spcBef>
          <a:spcPct val="0"/>
        </a:spcBef>
        <a:spcAft>
          <a:spcPct val="0"/>
        </a:spcAft>
        <a:defRPr sz="4200">
          <a:solidFill>
            <a:schemeClr val="tx2"/>
          </a:solidFill>
          <a:latin typeface="Garamond" pitchFamily="18" charset="0"/>
        </a:defRPr>
      </a:lvl6pPr>
      <a:lvl7pPr marL="914400" algn="l" rtl="0" eaLnBrk="1" fontAlgn="base" hangingPunct="1">
        <a:spcBef>
          <a:spcPct val="0"/>
        </a:spcBef>
        <a:spcAft>
          <a:spcPct val="0"/>
        </a:spcAft>
        <a:defRPr sz="4200">
          <a:solidFill>
            <a:schemeClr val="tx2"/>
          </a:solidFill>
          <a:latin typeface="Garamond" pitchFamily="18" charset="0"/>
        </a:defRPr>
      </a:lvl7pPr>
      <a:lvl8pPr marL="1371600" algn="l" rtl="0" eaLnBrk="1" fontAlgn="base" hangingPunct="1">
        <a:spcBef>
          <a:spcPct val="0"/>
        </a:spcBef>
        <a:spcAft>
          <a:spcPct val="0"/>
        </a:spcAft>
        <a:defRPr sz="4200">
          <a:solidFill>
            <a:schemeClr val="tx2"/>
          </a:solidFill>
          <a:latin typeface="Garamond" pitchFamily="18" charset="0"/>
        </a:defRPr>
      </a:lvl8pPr>
      <a:lvl9pPr marL="1828800" algn="l" rtl="0" eaLnBrk="1" fontAlgn="base" hangingPunct="1">
        <a:spcBef>
          <a:spcPct val="0"/>
        </a:spcBef>
        <a:spcAft>
          <a:spcPct val="0"/>
        </a:spcAft>
        <a:defRPr sz="42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489B-D626-4FDF-A7E1-FCE974A13628}"/>
              </a:ext>
            </a:extLst>
          </p:cNvPr>
          <p:cNvSpPr>
            <a:spLocks noGrp="1"/>
          </p:cNvSpPr>
          <p:nvPr>
            <p:ph type="ctrTitle"/>
          </p:nvPr>
        </p:nvSpPr>
        <p:spPr>
          <a:xfrm>
            <a:off x="1219201" y="1524000"/>
            <a:ext cx="10164233" cy="1298713"/>
          </a:xfrm>
        </p:spPr>
        <p:txBody>
          <a:bodyPr/>
          <a:lstStyle/>
          <a:p>
            <a:pPr algn="ctr"/>
            <a:r>
              <a:rPr lang="en-US" sz="7200" b="1" dirty="0">
                <a:latin typeface="Comic Sans MS" panose="030F0702030302020204" pitchFamily="66" charset="0"/>
              </a:rPr>
              <a:t>THE CHOSEN</a:t>
            </a:r>
            <a:br>
              <a:rPr lang="en-US" sz="7200" b="1" dirty="0">
                <a:solidFill>
                  <a:schemeClr val="accent6">
                    <a:lumMod val="60000"/>
                    <a:lumOff val="40000"/>
                  </a:schemeClr>
                </a:solidFill>
                <a:latin typeface="Comic Sans MS" panose="030F0702030302020204" pitchFamily="66" charset="0"/>
              </a:rPr>
            </a:br>
            <a:r>
              <a:rPr lang="en-US" sz="6000" b="1" dirty="0">
                <a:solidFill>
                  <a:schemeClr val="accent6">
                    <a:lumMod val="60000"/>
                    <a:lumOff val="40000"/>
                  </a:schemeClr>
                </a:solidFill>
                <a:latin typeface="Comic Sans MS" panose="030F0702030302020204" pitchFamily="66" charset="0"/>
              </a:rPr>
              <a:t>EPISODE TWO</a:t>
            </a:r>
            <a:endParaRPr lang="en-CA" sz="6000" b="1" dirty="0">
              <a:solidFill>
                <a:schemeClr val="accent6">
                  <a:lumMod val="60000"/>
                  <a:lumOff val="40000"/>
                </a:schemeClr>
              </a:solidFill>
              <a:latin typeface="Comic Sans MS" panose="030F0702030302020204" pitchFamily="66" charset="0"/>
            </a:endParaRPr>
          </a:p>
        </p:txBody>
      </p:sp>
      <p:sp>
        <p:nvSpPr>
          <p:cNvPr id="3" name="Subtitle 2">
            <a:extLst>
              <a:ext uri="{FF2B5EF4-FFF2-40B4-BE49-F238E27FC236}">
                <a16:creationId xmlns:a16="http://schemas.microsoft.com/office/drawing/2014/main" id="{1B112DE6-4512-4E55-8B91-8240B0DA8D96}"/>
              </a:ext>
            </a:extLst>
          </p:cNvPr>
          <p:cNvSpPr>
            <a:spLocks noGrp="1"/>
          </p:cNvSpPr>
          <p:nvPr>
            <p:ph type="subTitle" idx="1"/>
          </p:nvPr>
        </p:nvSpPr>
        <p:spPr>
          <a:xfrm>
            <a:off x="7104184" y="7047914"/>
            <a:ext cx="3360615" cy="1579098"/>
          </a:xfrm>
        </p:spPr>
        <p:txBody>
          <a:bodyPr/>
          <a:lstStyle/>
          <a:p>
            <a:endParaRPr lang="en-CA" b="1" dirty="0">
              <a:latin typeface="Brush Script MT" panose="03060802040406070304" pitchFamily="66" charset="0"/>
            </a:endParaRPr>
          </a:p>
        </p:txBody>
      </p:sp>
    </p:spTree>
    <p:extLst>
      <p:ext uri="{BB962C8B-B14F-4D97-AF65-F5344CB8AC3E}">
        <p14:creationId xmlns:p14="http://schemas.microsoft.com/office/powerpoint/2010/main" val="2936789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B57364-A3FE-1861-D7A3-197E6DA0813A}"/>
              </a:ext>
            </a:extLst>
          </p:cNvPr>
          <p:cNvSpPr txBox="1"/>
          <p:nvPr/>
        </p:nvSpPr>
        <p:spPr>
          <a:xfrm>
            <a:off x="596349" y="470828"/>
            <a:ext cx="11357112" cy="5596019"/>
          </a:xfrm>
          <a:prstGeom prst="rect">
            <a:avLst/>
          </a:prstGeom>
          <a:noFill/>
        </p:spPr>
        <p:txBody>
          <a:bodyPr wrap="square">
            <a:spAutoFit/>
          </a:bodyPr>
          <a:lstStyle/>
          <a:p>
            <a:pPr marL="0" marR="0">
              <a:lnSpc>
                <a:spcPct val="107000"/>
              </a:lnSpc>
              <a:spcBef>
                <a:spcPts val="0"/>
              </a:spcBef>
              <a:spcAft>
                <a:spcPts val="0"/>
              </a:spcAft>
            </a:pPr>
            <a:r>
              <a:rPr lang="en-CA" sz="2400" kern="100" dirty="0">
                <a:effectLst/>
                <a:ea typeface="Calibri" panose="020F0502020204030204" pitchFamily="34" charset="0"/>
                <a:cs typeface="Times New Roman" panose="02020603050405020304" pitchFamily="18" charset="0"/>
              </a:rPr>
              <a:t>On a Sabbath Jesus was teaching in one of the synagogues, and a woman was there who had been crippled by a spirit for eighteen years. She was bent over and could not straighten up at all. When Jesus saw her, he called her forward and said to her, woman, you are set free from your infirmity. Then he put his hands on her, and immediately she straightened up and praised God.</a:t>
            </a:r>
          </a:p>
          <a:p>
            <a:pPr marL="0" marR="0">
              <a:lnSpc>
                <a:spcPct val="107000"/>
              </a:lnSpc>
              <a:spcBef>
                <a:spcPts val="0"/>
              </a:spcBef>
              <a:spcAft>
                <a:spcPts val="0"/>
              </a:spcAft>
            </a:pPr>
            <a:r>
              <a:rPr lang="en-CA" sz="2400" kern="100" dirty="0">
                <a:effectLst/>
                <a:ea typeface="Calibri" panose="020F0502020204030204" pitchFamily="34" charset="0"/>
                <a:cs typeface="Times New Roman" panose="02020603050405020304" pitchFamily="18" charset="0"/>
              </a:rPr>
              <a:t>Indignant because Jesus had healed on the Sabbath, the synagogue leader said to the people,” There are six days for work. So come and be healed on those days, not on the Sabbath.”</a:t>
            </a:r>
          </a:p>
          <a:p>
            <a:pPr marL="0" marR="0">
              <a:lnSpc>
                <a:spcPct val="107000"/>
              </a:lnSpc>
              <a:spcBef>
                <a:spcPts val="0"/>
              </a:spcBef>
              <a:spcAft>
                <a:spcPts val="0"/>
              </a:spcAft>
            </a:pPr>
            <a:r>
              <a:rPr lang="en-CA" sz="2400" kern="100" dirty="0">
                <a:effectLst/>
                <a:ea typeface="Calibri" panose="020F0502020204030204" pitchFamily="34" charset="0"/>
                <a:cs typeface="Times New Roman" panose="02020603050405020304" pitchFamily="18" charset="0"/>
              </a:rPr>
              <a:t>The Lord answered him, “You hypocrites! Doesn’t each of you on the Sabbath untie your ox or donkey from the stall and lead it out to give it water? Then should not this woman, a daughter of Abraham, whom Satan has kept bound for eighteen long years, be set free on the Sabbath day from what bound her?</a:t>
            </a:r>
          </a:p>
          <a:p>
            <a:pPr marL="0" marR="0">
              <a:lnSpc>
                <a:spcPct val="107000"/>
              </a:lnSpc>
              <a:spcBef>
                <a:spcPts val="0"/>
              </a:spcBef>
              <a:spcAft>
                <a:spcPts val="0"/>
              </a:spcAft>
            </a:pPr>
            <a:r>
              <a:rPr lang="en-CA" sz="2400" kern="100" dirty="0">
                <a:effectLst/>
                <a:ea typeface="Calibri" panose="020F0502020204030204" pitchFamily="34" charset="0"/>
                <a:cs typeface="Times New Roman" panose="02020603050405020304" pitchFamily="18" charset="0"/>
              </a:rPr>
              <a:t>When he said this, all his opponents were humiliated, but the people were delighted with all the wonderful things he was doing.</a:t>
            </a:r>
          </a:p>
        </p:txBody>
      </p:sp>
    </p:spTree>
    <p:extLst>
      <p:ext uri="{BB962C8B-B14F-4D97-AF65-F5344CB8AC3E}">
        <p14:creationId xmlns:p14="http://schemas.microsoft.com/office/powerpoint/2010/main" val="3034401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9BDE1-5884-D11A-00A9-7D26977EDE86}"/>
              </a:ext>
            </a:extLst>
          </p:cNvPr>
          <p:cNvSpPr>
            <a:spLocks noGrp="1"/>
          </p:cNvSpPr>
          <p:nvPr>
            <p:ph type="title"/>
          </p:nvPr>
        </p:nvSpPr>
        <p:spPr>
          <a:xfrm>
            <a:off x="609600" y="2490928"/>
            <a:ext cx="10972800" cy="1139825"/>
          </a:xfrm>
        </p:spPr>
        <p:txBody>
          <a:bodyPr/>
          <a:lstStyle/>
          <a:p>
            <a:pPr algn="ctr"/>
            <a:r>
              <a:rPr lang="en-US" sz="5400" b="1" dirty="0">
                <a:latin typeface="Comic Sans MS" panose="030F0702030302020204" pitchFamily="66" charset="0"/>
              </a:rPr>
              <a:t>MEET THE BIBLICAL CHARACTERS</a:t>
            </a:r>
            <a:endParaRPr lang="en-CA" sz="5400" b="1" dirty="0">
              <a:latin typeface="Comic Sans MS" panose="030F0702030302020204" pitchFamily="66" charset="0"/>
            </a:endParaRPr>
          </a:p>
        </p:txBody>
      </p:sp>
    </p:spTree>
    <p:extLst>
      <p:ext uri="{BB962C8B-B14F-4D97-AF65-F5344CB8AC3E}">
        <p14:creationId xmlns:p14="http://schemas.microsoft.com/office/powerpoint/2010/main" val="2051162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83FFA779-E141-518A-6B2B-1AE454779697}"/>
              </a:ext>
            </a:extLst>
          </p:cNvPr>
          <p:cNvSpPr>
            <a:spLocks noGrp="1"/>
          </p:cNvSpPr>
          <p:nvPr>
            <p:ph type="title"/>
          </p:nvPr>
        </p:nvSpPr>
        <p:spPr>
          <a:xfrm>
            <a:off x="609600" y="277814"/>
            <a:ext cx="10972800" cy="1139825"/>
          </a:xfrm>
        </p:spPr>
        <p:txBody>
          <a:bodyPr/>
          <a:lstStyle/>
          <a:p>
            <a:pPr algn="ctr"/>
            <a:r>
              <a:rPr lang="en-US" b="1" dirty="0">
                <a:latin typeface="Comic Sans MS" panose="030F0702030302020204" pitchFamily="66" charset="0"/>
              </a:rPr>
              <a:t>James (Son of Alphaeus)</a:t>
            </a:r>
          </a:p>
        </p:txBody>
      </p:sp>
      <p:pic>
        <p:nvPicPr>
          <p:cNvPr id="1028" name="Picture 4" descr="What is Shabbat Dinner? | Angel Studios">
            <a:extLst>
              <a:ext uri="{FF2B5EF4-FFF2-40B4-BE49-F238E27FC236}">
                <a16:creationId xmlns:a16="http://schemas.microsoft.com/office/drawing/2014/main" id="{2EAF1209-21B7-27B4-AAAD-1A359BE21EA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97600" y="2067340"/>
            <a:ext cx="5384800" cy="340580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39087AC5-AD32-9F48-DD4C-BFD29875653D}"/>
              </a:ext>
            </a:extLst>
          </p:cNvPr>
          <p:cNvSpPr>
            <a:spLocks noGrp="1"/>
          </p:cNvSpPr>
          <p:nvPr>
            <p:ph sz="half" idx="1"/>
          </p:nvPr>
        </p:nvSpPr>
        <p:spPr/>
        <p:txBody>
          <a:bodyPr/>
          <a:lstStyle/>
          <a:p>
            <a:r>
              <a:rPr lang="en-US" dirty="0"/>
              <a:t>Not James the brother of John, we meet him later</a:t>
            </a:r>
          </a:p>
          <a:p>
            <a:r>
              <a:rPr lang="en-US" dirty="0"/>
              <a:t>Who he is not clear in movie</a:t>
            </a:r>
          </a:p>
          <a:p>
            <a:r>
              <a:rPr lang="en-US" dirty="0"/>
              <a:t>Disciple of Jesus, and if he is the son of Alphaeus, an apostle</a:t>
            </a:r>
            <a:endParaRPr lang="en-CA" dirty="0"/>
          </a:p>
        </p:txBody>
      </p:sp>
    </p:spTree>
    <p:extLst>
      <p:ext uri="{BB962C8B-B14F-4D97-AF65-F5344CB8AC3E}">
        <p14:creationId xmlns:p14="http://schemas.microsoft.com/office/powerpoint/2010/main" val="2761155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187A4-B53F-4470-D8F9-3C4F6D124A2D}"/>
              </a:ext>
            </a:extLst>
          </p:cNvPr>
          <p:cNvSpPr>
            <a:spLocks noGrp="1"/>
          </p:cNvSpPr>
          <p:nvPr>
            <p:ph type="title"/>
          </p:nvPr>
        </p:nvSpPr>
        <p:spPr>
          <a:xfrm>
            <a:off x="609600" y="277814"/>
            <a:ext cx="10972800" cy="1139825"/>
          </a:xfrm>
        </p:spPr>
        <p:txBody>
          <a:bodyPr wrap="square" anchor="t">
            <a:normAutofit/>
          </a:bodyPr>
          <a:lstStyle/>
          <a:p>
            <a:pPr algn="ctr"/>
            <a:r>
              <a:rPr lang="en-US" b="1" dirty="0">
                <a:latin typeface="Comic Sans MS" panose="030F0702030302020204" pitchFamily="66" charset="0"/>
              </a:rPr>
              <a:t>THADDEUS </a:t>
            </a:r>
            <a:endParaRPr lang="en-CA" b="1" dirty="0">
              <a:latin typeface="Comic Sans MS" panose="030F0702030302020204" pitchFamily="66" charset="0"/>
            </a:endParaRPr>
          </a:p>
        </p:txBody>
      </p:sp>
      <p:pic>
        <p:nvPicPr>
          <p:cNvPr id="2050" name="Picture 2" descr="Thaddeus | The Chosen Wiki | Fandom">
            <a:extLst>
              <a:ext uri="{FF2B5EF4-FFF2-40B4-BE49-F238E27FC236}">
                <a16:creationId xmlns:a16="http://schemas.microsoft.com/office/drawing/2014/main" id="{9D16A3E4-B87D-5D1F-E677-4FDEAE6F9237}"/>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b="15861"/>
          <a:stretch/>
        </p:blipFill>
        <p:spPr bwMode="auto">
          <a:xfrm>
            <a:off x="609600" y="1600201"/>
            <a:ext cx="5384800" cy="4530725"/>
          </a:xfrm>
          <a:prstGeom prst="rect">
            <a:avLst/>
          </a:prstGeom>
          <a:solidFill>
            <a:srgbClr val="FFFFFF"/>
          </a:solidFill>
        </p:spPr>
      </p:pic>
      <p:sp>
        <p:nvSpPr>
          <p:cNvPr id="2055" name="Content Placeholder 3">
            <a:extLst>
              <a:ext uri="{FF2B5EF4-FFF2-40B4-BE49-F238E27FC236}">
                <a16:creationId xmlns:a16="http://schemas.microsoft.com/office/drawing/2014/main" id="{24A1F575-0E84-B6AD-761B-929203BB86A2}"/>
              </a:ext>
            </a:extLst>
          </p:cNvPr>
          <p:cNvSpPr>
            <a:spLocks noGrp="1"/>
          </p:cNvSpPr>
          <p:nvPr>
            <p:ph sz="half" idx="2"/>
          </p:nvPr>
        </p:nvSpPr>
        <p:spPr>
          <a:xfrm>
            <a:off x="6197600" y="1600201"/>
            <a:ext cx="5384800" cy="4530725"/>
          </a:xfrm>
        </p:spPr>
        <p:txBody>
          <a:bodyPr/>
          <a:lstStyle/>
          <a:p>
            <a:r>
              <a:rPr lang="en-US" dirty="0"/>
              <a:t>Disciple about whom not much is known.</a:t>
            </a:r>
          </a:p>
          <a:p>
            <a:r>
              <a:rPr lang="en-US" dirty="0"/>
              <a:t>Mentioned in lists of 12 apostles in Mark 3:13 -19 &amp; Matthew 10: 1 – 4</a:t>
            </a:r>
          </a:p>
          <a:p>
            <a:r>
              <a:rPr lang="en-US" dirty="0"/>
              <a:t>Not in List of apostles in Luke 6: 12 – 16 or Acts 1:13</a:t>
            </a:r>
          </a:p>
          <a:p>
            <a:pPr marL="0" indent="0">
              <a:buNone/>
            </a:pPr>
            <a:endParaRPr lang="en-US" dirty="0"/>
          </a:p>
        </p:txBody>
      </p:sp>
    </p:spTree>
    <p:extLst>
      <p:ext uri="{BB962C8B-B14F-4D97-AF65-F5344CB8AC3E}">
        <p14:creationId xmlns:p14="http://schemas.microsoft.com/office/powerpoint/2010/main" val="1693089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0AE0B99-1F75-3CE1-805E-063A4DF1A090}"/>
              </a:ext>
            </a:extLst>
          </p:cNvPr>
          <p:cNvSpPr>
            <a:spLocks noGrp="1"/>
          </p:cNvSpPr>
          <p:nvPr>
            <p:ph type="title"/>
          </p:nvPr>
        </p:nvSpPr>
        <p:spPr>
          <a:xfrm>
            <a:off x="609600" y="277814"/>
            <a:ext cx="10972800" cy="1139825"/>
          </a:xfrm>
        </p:spPr>
        <p:txBody>
          <a:bodyPr/>
          <a:lstStyle/>
          <a:p>
            <a:pPr algn="ctr"/>
            <a:r>
              <a:rPr lang="en-US" sz="4400" b="1" dirty="0">
                <a:latin typeface="Comic Sans MS" panose="030F0702030302020204" pitchFamily="66" charset="0"/>
              </a:rPr>
              <a:t>JESUS</a:t>
            </a:r>
            <a:endParaRPr lang="en-US" sz="4400" dirty="0"/>
          </a:p>
        </p:txBody>
      </p:sp>
      <p:pic>
        <p:nvPicPr>
          <p:cNvPr id="5" name="Picture 2" descr="Jesus of Nazareth | The Chosen Wiki | Fandom">
            <a:extLst>
              <a:ext uri="{FF2B5EF4-FFF2-40B4-BE49-F238E27FC236}">
                <a16:creationId xmlns:a16="http://schemas.microsoft.com/office/drawing/2014/main" id="{31654199-B664-3FFB-00B2-FE6E4E0423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30" b="36112"/>
          <a:stretch/>
        </p:blipFill>
        <p:spPr bwMode="auto">
          <a:xfrm>
            <a:off x="609600" y="1600201"/>
            <a:ext cx="10972800" cy="4530725"/>
          </a:xfrm>
          <a:prstGeom prst="rect">
            <a:avLst/>
          </a:prstGeom>
          <a:solidFill>
            <a:srgbClr val="FFFFFF"/>
          </a:solidFill>
        </p:spPr>
      </p:pic>
    </p:spTree>
    <p:extLst>
      <p:ext uri="{BB962C8B-B14F-4D97-AF65-F5344CB8AC3E}">
        <p14:creationId xmlns:p14="http://schemas.microsoft.com/office/powerpoint/2010/main" val="2622503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9BDE1-5884-D11A-00A9-7D26977EDE86}"/>
              </a:ext>
            </a:extLst>
          </p:cNvPr>
          <p:cNvSpPr>
            <a:spLocks noGrp="1"/>
          </p:cNvSpPr>
          <p:nvPr>
            <p:ph type="title"/>
          </p:nvPr>
        </p:nvSpPr>
        <p:spPr>
          <a:xfrm>
            <a:off x="609600" y="2490928"/>
            <a:ext cx="10972800" cy="1139825"/>
          </a:xfrm>
        </p:spPr>
        <p:txBody>
          <a:bodyPr/>
          <a:lstStyle/>
          <a:p>
            <a:pPr algn="ctr"/>
            <a:r>
              <a:rPr lang="en-US" sz="5400" b="1" dirty="0">
                <a:latin typeface="Comic Sans MS" panose="030F0702030302020204" pitchFamily="66" charset="0"/>
              </a:rPr>
              <a:t>EPISODE OVERVIEW</a:t>
            </a:r>
            <a:endParaRPr lang="en-CA" sz="5400" b="1" dirty="0">
              <a:latin typeface="Comic Sans MS" panose="030F0702030302020204" pitchFamily="66" charset="0"/>
            </a:endParaRPr>
          </a:p>
        </p:txBody>
      </p:sp>
    </p:spTree>
    <p:extLst>
      <p:ext uri="{BB962C8B-B14F-4D97-AF65-F5344CB8AC3E}">
        <p14:creationId xmlns:p14="http://schemas.microsoft.com/office/powerpoint/2010/main" val="1115604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637DD-2D5D-5EF1-E41F-AC02AAD01236}"/>
              </a:ext>
            </a:extLst>
          </p:cNvPr>
          <p:cNvSpPr>
            <a:spLocks noGrp="1"/>
          </p:cNvSpPr>
          <p:nvPr>
            <p:ph type="title"/>
          </p:nvPr>
        </p:nvSpPr>
        <p:spPr>
          <a:xfrm>
            <a:off x="609600" y="277815"/>
            <a:ext cx="10972800" cy="782360"/>
          </a:xfrm>
        </p:spPr>
        <p:txBody>
          <a:bodyPr/>
          <a:lstStyle/>
          <a:p>
            <a:pPr algn="ctr"/>
            <a:r>
              <a:rPr lang="en-US" b="1" dirty="0">
                <a:latin typeface="Comic Sans MS" panose="030F0702030302020204" pitchFamily="66" charset="0"/>
              </a:rPr>
              <a:t>OVERVIEW OF EPISODE</a:t>
            </a:r>
            <a:endParaRPr lang="en-CA" b="1"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CA0C7059-D108-02A3-B223-3502F8FEB773}"/>
              </a:ext>
            </a:extLst>
          </p:cNvPr>
          <p:cNvSpPr>
            <a:spLocks noGrp="1"/>
          </p:cNvSpPr>
          <p:nvPr>
            <p:ph idx="1"/>
          </p:nvPr>
        </p:nvSpPr>
        <p:spPr>
          <a:xfrm>
            <a:off x="609600" y="1060175"/>
            <a:ext cx="10972800" cy="5070751"/>
          </a:xfrm>
        </p:spPr>
        <p:txBody>
          <a:bodyPr/>
          <a:lstStyle/>
          <a:p>
            <a:r>
              <a:rPr lang="en-US" dirty="0"/>
              <a:t>See Mary completely restored and hosting her first Shabbat dinner.</a:t>
            </a:r>
          </a:p>
          <a:p>
            <a:r>
              <a:rPr lang="en-US" dirty="0"/>
              <a:t>Shabbat is shown from different perspectives. </a:t>
            </a:r>
          </a:p>
          <a:p>
            <a:r>
              <a:rPr lang="en-US" dirty="0"/>
              <a:t>We get a little more background on difficulties of being Jewish and living under Roman occupation.</a:t>
            </a:r>
          </a:p>
          <a:p>
            <a:r>
              <a:rPr lang="en-US" dirty="0"/>
              <a:t>Matthew validates Simon’s arrangement with Quintus. </a:t>
            </a:r>
          </a:p>
          <a:p>
            <a:r>
              <a:rPr lang="en-US" dirty="0"/>
              <a:t>Nicodemus investigates the miracle reported in the Red Quarter and becomes curious about Jesus.</a:t>
            </a:r>
          </a:p>
          <a:p>
            <a:r>
              <a:rPr lang="en-US" dirty="0"/>
              <a:t>We learn more about Jesus and his disciples.</a:t>
            </a:r>
            <a:endParaRPr lang="en-CA" dirty="0"/>
          </a:p>
        </p:txBody>
      </p:sp>
    </p:spTree>
    <p:extLst>
      <p:ext uri="{BB962C8B-B14F-4D97-AF65-F5344CB8AC3E}">
        <p14:creationId xmlns:p14="http://schemas.microsoft.com/office/powerpoint/2010/main" val="688967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E6047-88B5-0436-53E5-CCEAC34E41BB}"/>
              </a:ext>
            </a:extLst>
          </p:cNvPr>
          <p:cNvSpPr>
            <a:spLocks noGrp="1"/>
          </p:cNvSpPr>
          <p:nvPr>
            <p:ph type="title"/>
          </p:nvPr>
        </p:nvSpPr>
        <p:spPr/>
        <p:txBody>
          <a:bodyPr/>
          <a:lstStyle/>
          <a:p>
            <a:pPr algn="ctr"/>
            <a:r>
              <a:rPr lang="en-US" b="1" dirty="0">
                <a:latin typeface="Comic Sans MS" panose="030F0702030302020204" pitchFamily="66" charset="0"/>
              </a:rPr>
              <a:t>TABLE TALK </a:t>
            </a:r>
            <a:endParaRPr lang="en-CA" b="1"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16E7FB9D-7CBB-ABF3-3AE3-74C73D45665C}"/>
              </a:ext>
            </a:extLst>
          </p:cNvPr>
          <p:cNvSpPr>
            <a:spLocks noGrp="1"/>
          </p:cNvSpPr>
          <p:nvPr>
            <p:ph idx="1"/>
          </p:nvPr>
        </p:nvSpPr>
        <p:spPr>
          <a:xfrm>
            <a:off x="609600" y="1020417"/>
            <a:ext cx="10972800" cy="5110509"/>
          </a:xfrm>
        </p:spPr>
        <p:txBody>
          <a:bodyPr/>
          <a:lstStyle/>
          <a:p>
            <a:r>
              <a:rPr lang="en-US" sz="2000" dirty="0"/>
              <a:t>What character stood out to you most? Which was most interesting? Most moving?</a:t>
            </a:r>
          </a:p>
          <a:p>
            <a:r>
              <a:rPr lang="en-US" sz="2000" dirty="0"/>
              <a:t>What impacted you most in this episode?</a:t>
            </a:r>
          </a:p>
          <a:p>
            <a:r>
              <a:rPr lang="en-US" sz="2000" dirty="0"/>
              <a:t>There are several different Shabbat dinners shown. What did you notice about the different Shabbat meals that we saw depicted?</a:t>
            </a:r>
          </a:p>
          <a:p>
            <a:r>
              <a:rPr lang="en-US" sz="2000" dirty="0"/>
              <a:t>How do you celebrate the Sabbath (Sunday)?</a:t>
            </a:r>
          </a:p>
          <a:p>
            <a:r>
              <a:rPr lang="en-US" sz="2000" dirty="0"/>
              <a:t>Why do you think Jesus chose to attend Mary’s Shabbat dinner? What does this tell you about Jesus? What else did you learn about Jesus?</a:t>
            </a:r>
          </a:p>
          <a:p>
            <a:r>
              <a:rPr lang="en-US" sz="2000" dirty="0"/>
              <a:t>How do you feel about the development of Simon’s character?</a:t>
            </a:r>
          </a:p>
          <a:p>
            <a:r>
              <a:rPr lang="en-US" sz="2000" dirty="0"/>
              <a:t>Why do you think Nicodemus is troubled about the news of Mary’s healing?</a:t>
            </a:r>
          </a:p>
          <a:p>
            <a:r>
              <a:rPr lang="en-US" sz="2000" dirty="0"/>
              <a:t> Mary says “I was one way and now I am completely different. And the thing that happened in between was him” Do you have a similar story about Jesus in your life to share? In what ways has your life gone from being one way to being another?</a:t>
            </a:r>
          </a:p>
          <a:p>
            <a:r>
              <a:rPr lang="en-US" sz="2000" dirty="0"/>
              <a:t>Mary says, “He called me by my name, I am his.” How does this speak to you? Do you experience yourself as belonging to Jesus? How?</a:t>
            </a:r>
            <a:endParaRPr lang="en-CA" sz="2000" dirty="0"/>
          </a:p>
        </p:txBody>
      </p:sp>
    </p:spTree>
    <p:extLst>
      <p:ext uri="{BB962C8B-B14F-4D97-AF65-F5344CB8AC3E}">
        <p14:creationId xmlns:p14="http://schemas.microsoft.com/office/powerpoint/2010/main" val="1599999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2A00F-AEEA-5436-4EF8-A025BAC0E282}"/>
              </a:ext>
            </a:extLst>
          </p:cNvPr>
          <p:cNvSpPr>
            <a:spLocks noGrp="1"/>
          </p:cNvSpPr>
          <p:nvPr>
            <p:ph type="title"/>
          </p:nvPr>
        </p:nvSpPr>
        <p:spPr>
          <a:xfrm>
            <a:off x="609600" y="277814"/>
            <a:ext cx="10972800" cy="1139825"/>
          </a:xfrm>
        </p:spPr>
        <p:txBody>
          <a:bodyPr/>
          <a:lstStyle/>
          <a:p>
            <a:pPr algn="ctr"/>
            <a:r>
              <a:rPr lang="en-US" b="1" dirty="0">
                <a:latin typeface="Comic Sans MS" panose="030F0702030302020204" pitchFamily="66" charset="0"/>
              </a:rPr>
              <a:t>MATTHEW 11: 28 - 30</a:t>
            </a:r>
          </a:p>
        </p:txBody>
      </p:sp>
      <p:sp>
        <p:nvSpPr>
          <p:cNvPr id="5" name="TextBox 4">
            <a:extLst>
              <a:ext uri="{FF2B5EF4-FFF2-40B4-BE49-F238E27FC236}">
                <a16:creationId xmlns:a16="http://schemas.microsoft.com/office/drawing/2014/main" id="{57D0805E-8494-F69D-BAF7-C38C82BE9CDA}"/>
              </a:ext>
            </a:extLst>
          </p:cNvPr>
          <p:cNvSpPr txBox="1"/>
          <p:nvPr/>
        </p:nvSpPr>
        <p:spPr>
          <a:xfrm>
            <a:off x="1093060" y="1574063"/>
            <a:ext cx="10419644" cy="2836995"/>
          </a:xfrm>
          <a:prstGeom prst="rect">
            <a:avLst/>
          </a:prstGeom>
          <a:noFill/>
        </p:spPr>
        <p:txBody>
          <a:bodyPr wrap="square">
            <a:spAutoFit/>
          </a:bodyPr>
          <a:lstStyle/>
          <a:p>
            <a:pPr marL="0" marR="0">
              <a:lnSpc>
                <a:spcPct val="107000"/>
              </a:lnSpc>
              <a:spcBef>
                <a:spcPts val="0"/>
              </a:spcBef>
              <a:spcAft>
                <a:spcPts val="0"/>
              </a:spcAft>
            </a:pPr>
            <a:r>
              <a:rPr lang="en-CA" sz="2800" b="1" kern="100" dirty="0">
                <a:effectLst/>
                <a:latin typeface="Comic Sans MS" panose="030F0702030302020204" pitchFamily="66" charset="0"/>
                <a:ea typeface="Calibri" panose="020F0502020204030204" pitchFamily="34" charset="0"/>
                <a:cs typeface="Times New Roman" panose="02020603050405020304" pitchFamily="18" charset="0"/>
              </a:rPr>
              <a:t>(Jesus said,) “Come to me, all who labour and are burdened, and I will give you rest. Take my yoke upon you, and learn from me, for I am gentle and humble of heart, and you will find rest for your soul. For my yoke is easy, and my burden is light.”</a:t>
            </a:r>
            <a:endParaRPr lang="en-CA" sz="2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2800" b="1" kern="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CA"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1947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BD8E692B-1094-5494-E8EC-666C293D6D8C}"/>
              </a:ext>
            </a:extLst>
          </p:cNvPr>
          <p:cNvSpPr>
            <a:spLocks noGrp="1"/>
          </p:cNvSpPr>
          <p:nvPr>
            <p:ph type="title"/>
          </p:nvPr>
        </p:nvSpPr>
        <p:spPr>
          <a:xfrm>
            <a:off x="609600" y="277814"/>
            <a:ext cx="10972800" cy="5592899"/>
          </a:xfrm>
        </p:spPr>
        <p:txBody>
          <a:bodyPr/>
          <a:lstStyle/>
          <a:p>
            <a:pPr marL="0" marR="0" algn="ctr">
              <a:lnSpc>
                <a:spcPct val="107000"/>
              </a:lnSpc>
              <a:spcBef>
                <a:spcPts val="0"/>
              </a:spcBef>
              <a:spcAft>
                <a:spcPts val="0"/>
              </a:spcAft>
            </a:pPr>
            <a:r>
              <a:rPr lang="en-US" sz="4400" b="1" dirty="0">
                <a:solidFill>
                  <a:srgbClr val="00B050"/>
                </a:solidFill>
                <a:latin typeface="Comic Sans MS" panose="030F0702030302020204" pitchFamily="66" charset="0"/>
              </a:rPr>
              <a:t>OPENING PRAYER</a:t>
            </a:r>
            <a:br>
              <a:rPr lang="en-US" sz="4400" b="1" dirty="0">
                <a:solidFill>
                  <a:schemeClr val="accent6">
                    <a:lumMod val="60000"/>
                    <a:lumOff val="40000"/>
                  </a:schemeClr>
                </a:solidFill>
                <a:latin typeface="Comic Sans MS" panose="030F0702030302020204" pitchFamily="66" charset="0"/>
              </a:rPr>
            </a:br>
            <a:r>
              <a:rPr lang="en-CA" sz="1800" b="1" kern="1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God is our refuge and our strength, our ever - present help in distress.</a:t>
            </a:r>
            <a:br>
              <a:rPr lang="en-CA"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CA" sz="1800" b="1" kern="1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Though the earth trembles, and mountains slide into the sea, we have no fear.</a:t>
            </a:r>
            <a:br>
              <a:rPr lang="en-CA"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CA" sz="1800" b="1" kern="1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Waters foam and roar, and mountains shake at their surging,</a:t>
            </a:r>
            <a:br>
              <a:rPr lang="en-CA"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CA" sz="1800" b="1"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but the God of hosts is with us – our stronghold, the God of Israel</a:t>
            </a:r>
            <a:br>
              <a:rPr lang="en-CA" sz="1800" b="1"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br>
            <a:br>
              <a:rPr lang="en-CA" sz="1800" b="1"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br>
            <a:r>
              <a:rPr lang="en-CA" sz="1800" b="1" kern="1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There is a river whose streams give joy to the city of God, </a:t>
            </a:r>
            <a:br>
              <a:rPr lang="en-CA"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CA" sz="1800" b="1" kern="1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the holy dwelling of the Most High.</a:t>
            </a:r>
            <a:br>
              <a:rPr lang="en-CA"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CA" sz="1800" b="1" kern="1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God is in its midst; it stands firm. God will aid it at the break of day.</a:t>
            </a:r>
            <a:br>
              <a:rPr lang="en-CA"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CA" sz="1800" b="1" kern="1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Even if nations are in chaos, and kingdoms fall, God’s voice resounds, the earth melts away.</a:t>
            </a:r>
            <a:br>
              <a:rPr lang="en-CA"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CA" sz="1800" b="1" kern="1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Yahweh is with us; the God of Israel is our stronghold.</a:t>
            </a:r>
            <a:br>
              <a:rPr lang="en-CA" sz="1800" b="1" kern="1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br>
            <a:br>
              <a:rPr lang="en-CA" sz="1800" b="1" kern="1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br>
            <a:r>
              <a:rPr lang="en-CA" sz="1800" b="1" kern="1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Come! See the deeds of the Most High, the marvelous things God has done on earth.</a:t>
            </a:r>
            <a:br>
              <a:rPr lang="en-CA"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CA" sz="1800" b="1" kern="1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All over the world, God has stopped wars – breaking bows, splintering spears,</a:t>
            </a:r>
            <a:br>
              <a:rPr lang="en-CA"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CA" sz="1800" b="1" kern="1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burning the shields with fire.</a:t>
            </a:r>
            <a:br>
              <a:rPr lang="en-CA"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CA" sz="1800" b="1" kern="1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“Be still! And know that I am God, exalted among the nations, exalted upon the earth.”</a:t>
            </a:r>
            <a:br>
              <a:rPr lang="en-CA"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CA" sz="1800" b="1" kern="1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The Most High is with us, our stronghold is the God of Israel.</a:t>
            </a:r>
            <a:br>
              <a:rPr lang="en-CA"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lang="en-CA" sz="1800" kern="100" dirty="0">
                <a:effectLst/>
                <a:latin typeface="Calibri" panose="020F0502020204030204" pitchFamily="34" charset="0"/>
                <a:ea typeface="Calibri" panose="020F0502020204030204" pitchFamily="34" charset="0"/>
                <a:cs typeface="Times New Roman" panose="02020603050405020304" pitchFamily="18" charset="0"/>
              </a:rPr>
            </a:br>
            <a:br>
              <a:rPr lang="en-US" b="1" dirty="0">
                <a:solidFill>
                  <a:schemeClr val="accent6">
                    <a:lumMod val="60000"/>
                    <a:lumOff val="40000"/>
                  </a:schemeClr>
                </a:solidFill>
                <a:latin typeface="Comic Sans MS" panose="030F0702030302020204" pitchFamily="66" charset="0"/>
              </a:rPr>
            </a:br>
            <a:br>
              <a:rPr lang="en-US" b="1" dirty="0">
                <a:solidFill>
                  <a:schemeClr val="accent6">
                    <a:lumMod val="60000"/>
                    <a:lumOff val="40000"/>
                  </a:schemeClr>
                </a:solidFill>
                <a:latin typeface="Comic Sans MS" panose="030F0702030302020204" pitchFamily="66" charset="0"/>
              </a:rPr>
            </a:br>
            <a:br>
              <a:rPr lang="en-US" b="1" dirty="0">
                <a:solidFill>
                  <a:schemeClr val="accent6">
                    <a:lumMod val="60000"/>
                    <a:lumOff val="40000"/>
                  </a:schemeClr>
                </a:solidFill>
                <a:latin typeface="Comic Sans MS" panose="030F0702030302020204" pitchFamily="66" charset="0"/>
              </a:rPr>
            </a:br>
            <a:endParaRPr lang="en-US" b="1" dirty="0">
              <a:solidFill>
                <a:schemeClr val="accent6">
                  <a:lumMod val="60000"/>
                  <a:lumOff val="40000"/>
                </a:schemeClr>
              </a:solidFill>
              <a:latin typeface="Comic Sans MS" panose="030F0702030302020204" pitchFamily="66" charset="0"/>
            </a:endParaRPr>
          </a:p>
        </p:txBody>
      </p:sp>
    </p:spTree>
    <p:extLst>
      <p:ext uri="{BB962C8B-B14F-4D97-AF65-F5344CB8AC3E}">
        <p14:creationId xmlns:p14="http://schemas.microsoft.com/office/powerpoint/2010/main" val="1066723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82B19B-7D05-667F-6F1D-116688022964}"/>
              </a:ext>
            </a:extLst>
          </p:cNvPr>
          <p:cNvSpPr>
            <a:spLocks noGrp="1"/>
          </p:cNvSpPr>
          <p:nvPr>
            <p:ph type="title"/>
          </p:nvPr>
        </p:nvSpPr>
        <p:spPr>
          <a:xfrm>
            <a:off x="914400" y="2352814"/>
            <a:ext cx="10363200" cy="1362075"/>
          </a:xfrm>
        </p:spPr>
        <p:txBody>
          <a:bodyPr/>
          <a:lstStyle/>
          <a:p>
            <a:pPr algn="ctr"/>
            <a:r>
              <a:rPr lang="en-US" sz="5400" dirty="0">
                <a:latin typeface="Comic Sans MS" panose="030F0702030302020204" pitchFamily="66" charset="0"/>
              </a:rPr>
              <a:t>IMAGINATIVE PRAYER</a:t>
            </a:r>
            <a:endParaRPr lang="en-CA" sz="5400" dirty="0">
              <a:latin typeface="Comic Sans MS" panose="030F0702030302020204" pitchFamily="66" charset="0"/>
            </a:endParaRPr>
          </a:p>
        </p:txBody>
      </p:sp>
    </p:spTree>
    <p:extLst>
      <p:ext uri="{BB962C8B-B14F-4D97-AF65-F5344CB8AC3E}">
        <p14:creationId xmlns:p14="http://schemas.microsoft.com/office/powerpoint/2010/main" val="373319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E9CA8F-7307-3FB3-F37C-7BD8E6C0463A}"/>
              </a:ext>
            </a:extLst>
          </p:cNvPr>
          <p:cNvSpPr>
            <a:spLocks noGrp="1"/>
          </p:cNvSpPr>
          <p:nvPr>
            <p:ph type="title"/>
          </p:nvPr>
        </p:nvSpPr>
        <p:spPr/>
        <p:txBody>
          <a:bodyPr/>
          <a:lstStyle/>
          <a:p>
            <a:pPr algn="ctr"/>
            <a:r>
              <a:rPr lang="en-US" b="1" dirty="0">
                <a:latin typeface="Comic Sans MS" panose="030F0702030302020204" pitchFamily="66" charset="0"/>
              </a:rPr>
              <a:t>IMAGINATIVE PRAYER </a:t>
            </a:r>
            <a:br>
              <a:rPr lang="en-US" b="1" dirty="0">
                <a:latin typeface="Comic Sans MS" panose="030F0702030302020204" pitchFamily="66" charset="0"/>
              </a:rPr>
            </a:br>
            <a:r>
              <a:rPr lang="en-US" b="1" dirty="0">
                <a:latin typeface="Comic Sans MS" panose="030F0702030302020204" pitchFamily="66" charset="0"/>
              </a:rPr>
              <a:t>IGNATIAN CONTEMPLATION</a:t>
            </a:r>
            <a:endParaRPr lang="en-CA" b="1" dirty="0">
              <a:latin typeface="Comic Sans MS" panose="030F0702030302020204" pitchFamily="66" charset="0"/>
            </a:endParaRPr>
          </a:p>
        </p:txBody>
      </p:sp>
      <p:sp>
        <p:nvSpPr>
          <p:cNvPr id="5" name="Content Placeholder 4">
            <a:extLst>
              <a:ext uri="{FF2B5EF4-FFF2-40B4-BE49-F238E27FC236}">
                <a16:creationId xmlns:a16="http://schemas.microsoft.com/office/drawing/2014/main" id="{4BE8DDC0-4C50-CC80-4E61-4001A28C3AF9}"/>
              </a:ext>
            </a:extLst>
          </p:cNvPr>
          <p:cNvSpPr>
            <a:spLocks noGrp="1"/>
          </p:cNvSpPr>
          <p:nvPr>
            <p:ph idx="1"/>
          </p:nvPr>
        </p:nvSpPr>
        <p:spPr/>
        <p:txBody>
          <a:bodyPr/>
          <a:lstStyle/>
          <a:p>
            <a:r>
              <a:rPr lang="en-US" sz="2800" dirty="0"/>
              <a:t>Way of praying by imagining oneself inside a scene from the gospels and encountering Jesus there. Way to meet Jesus face to face.</a:t>
            </a:r>
          </a:p>
          <a:p>
            <a:r>
              <a:rPr lang="en-US" sz="2800" dirty="0"/>
              <a:t>God speaks to us through our imagination &amp; the Holy Spirit makes present a mystery of Jesus’ life in a way that is meaningful for us now. Makes the Jesus of the Gospel our Jesus.</a:t>
            </a:r>
          </a:p>
          <a:p>
            <a:r>
              <a:rPr lang="en-US" sz="2800" dirty="0"/>
              <a:t>Use imagination to dig deeper into story so God may communicate with us in a personal manner.</a:t>
            </a:r>
          </a:p>
          <a:p>
            <a:r>
              <a:rPr lang="en-US" sz="2800" dirty="0"/>
              <a:t>Opportunity to enter conversation with God or simply enjoy God’s loving presence.</a:t>
            </a:r>
          </a:p>
          <a:p>
            <a:endParaRPr lang="en-CA" dirty="0"/>
          </a:p>
        </p:txBody>
      </p:sp>
    </p:spTree>
    <p:extLst>
      <p:ext uri="{BB962C8B-B14F-4D97-AF65-F5344CB8AC3E}">
        <p14:creationId xmlns:p14="http://schemas.microsoft.com/office/powerpoint/2010/main" val="2149604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EE1A8-C04C-FE12-19BF-9DAE0A9296AF}"/>
              </a:ext>
            </a:extLst>
          </p:cNvPr>
          <p:cNvSpPr>
            <a:spLocks noGrp="1"/>
          </p:cNvSpPr>
          <p:nvPr>
            <p:ph type="title"/>
          </p:nvPr>
        </p:nvSpPr>
        <p:spPr>
          <a:xfrm>
            <a:off x="609600" y="277814"/>
            <a:ext cx="10972800" cy="676343"/>
          </a:xfrm>
        </p:spPr>
        <p:txBody>
          <a:bodyPr/>
          <a:lstStyle/>
          <a:p>
            <a:pPr algn="ctr"/>
            <a:r>
              <a:rPr lang="en-US" b="1" dirty="0">
                <a:latin typeface="Comic Sans MS" panose="030F0702030302020204" pitchFamily="66" charset="0"/>
              </a:rPr>
              <a:t>PREPARATIONS FOR PRAYER</a:t>
            </a:r>
            <a:endParaRPr lang="en-CA" b="1"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E3F726BD-5D73-C45C-AA6E-8711F7F62FA7}"/>
              </a:ext>
            </a:extLst>
          </p:cNvPr>
          <p:cNvSpPr>
            <a:spLocks noGrp="1"/>
          </p:cNvSpPr>
          <p:nvPr>
            <p:ph idx="1"/>
          </p:nvPr>
        </p:nvSpPr>
        <p:spPr>
          <a:xfrm>
            <a:off x="609600" y="954157"/>
            <a:ext cx="10972800" cy="5526156"/>
          </a:xfrm>
        </p:spPr>
        <p:txBody>
          <a:bodyPr/>
          <a:lstStyle/>
          <a:p>
            <a:r>
              <a:rPr lang="en-US" sz="2800" dirty="0"/>
              <a:t>Find a comfortable posture, relax, breathe slowly and deeply for a minute or two.</a:t>
            </a:r>
          </a:p>
          <a:p>
            <a:r>
              <a:rPr lang="en-US" sz="2800" dirty="0"/>
              <a:t>Recall that you are in the presence of God and offer yourself to God</a:t>
            </a:r>
          </a:p>
          <a:p>
            <a:r>
              <a:rPr lang="en-US" sz="2800" dirty="0"/>
              <a:t>Pray for guidance ask the Lord to speak to you through this prayer</a:t>
            </a:r>
          </a:p>
          <a:p>
            <a:r>
              <a:rPr lang="en-US" sz="2800" dirty="0"/>
              <a:t>Ask God for the grace you hope to receive: what do you hope to gain from this time of prayer?</a:t>
            </a:r>
          </a:p>
          <a:p>
            <a:r>
              <a:rPr lang="en-US" sz="2800" dirty="0"/>
              <a:t>Slowly read the gospel passage once or twice so that you can remember the events. Then put the text away &amp; begin to imagine the story in detail -  be as specific as possible</a:t>
            </a:r>
          </a:p>
          <a:p>
            <a:endParaRPr lang="en-CA" dirty="0"/>
          </a:p>
        </p:txBody>
      </p:sp>
    </p:spTree>
    <p:extLst>
      <p:ext uri="{BB962C8B-B14F-4D97-AF65-F5344CB8AC3E}">
        <p14:creationId xmlns:p14="http://schemas.microsoft.com/office/powerpoint/2010/main" val="1911879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91F67-9208-FAA1-CDFD-16848AD70D8F}"/>
              </a:ext>
            </a:extLst>
          </p:cNvPr>
          <p:cNvSpPr>
            <a:spLocks noGrp="1"/>
          </p:cNvSpPr>
          <p:nvPr>
            <p:ph type="title"/>
          </p:nvPr>
        </p:nvSpPr>
        <p:spPr>
          <a:xfrm>
            <a:off x="609600" y="277815"/>
            <a:ext cx="10972800" cy="663090"/>
          </a:xfrm>
        </p:spPr>
        <p:txBody>
          <a:bodyPr/>
          <a:lstStyle/>
          <a:p>
            <a:pPr algn="ctr"/>
            <a:r>
              <a:rPr lang="en-US" b="1" dirty="0">
                <a:latin typeface="Comic Sans MS" panose="030F0702030302020204" pitchFamily="66" charset="0"/>
              </a:rPr>
              <a:t>IMAGINING IN PRAYER</a:t>
            </a:r>
            <a:endParaRPr lang="en-CA" b="1"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D294E63E-59EC-EDC0-5050-FE368577E97F}"/>
              </a:ext>
            </a:extLst>
          </p:cNvPr>
          <p:cNvSpPr>
            <a:spLocks noGrp="1"/>
          </p:cNvSpPr>
          <p:nvPr>
            <p:ph idx="1"/>
          </p:nvPr>
        </p:nvSpPr>
        <p:spPr>
          <a:xfrm>
            <a:off x="384313" y="940905"/>
            <a:ext cx="11569147" cy="5190021"/>
          </a:xfrm>
        </p:spPr>
        <p:txBody>
          <a:bodyPr/>
          <a:lstStyle/>
          <a:p>
            <a:r>
              <a:rPr lang="en-US" sz="2800" dirty="0"/>
              <a:t>Enter gospel, let action of story unfold by itself under guidance of Holy Spirit. Do not actively direct actions. Participate in whatever way seems natural.</a:t>
            </a:r>
          </a:p>
          <a:p>
            <a:r>
              <a:rPr lang="en-US" sz="2800" dirty="0"/>
              <a:t>Picture the setting</a:t>
            </a:r>
          </a:p>
          <a:p>
            <a:pPr lvl="1"/>
            <a:r>
              <a:rPr lang="en-US" dirty="0"/>
              <a:t>Imagine the scenery, the landscape, the environment, buildings</a:t>
            </a:r>
          </a:p>
          <a:p>
            <a:pPr lvl="1"/>
            <a:r>
              <a:rPr lang="en-US" dirty="0"/>
              <a:t>What time and kind of day is it?</a:t>
            </a:r>
          </a:p>
          <a:p>
            <a:pPr lvl="1"/>
            <a:r>
              <a:rPr lang="en-US" dirty="0"/>
              <a:t>Engage all senses : touch, smell, sound, sight, taste</a:t>
            </a:r>
          </a:p>
          <a:p>
            <a:r>
              <a:rPr lang="en-US" sz="2800" dirty="0"/>
              <a:t>See &amp; hear the people</a:t>
            </a:r>
          </a:p>
          <a:p>
            <a:pPr lvl="1"/>
            <a:r>
              <a:rPr lang="en-US" dirty="0"/>
              <a:t>Who are the characters? What are they doing? Observe their actions</a:t>
            </a:r>
          </a:p>
          <a:p>
            <a:pPr lvl="1"/>
            <a:r>
              <a:rPr lang="en-US" dirty="0"/>
              <a:t>What do they look like? What are they wearing?</a:t>
            </a:r>
          </a:p>
          <a:p>
            <a:pPr lvl="1"/>
            <a:r>
              <a:rPr lang="en-US" dirty="0"/>
              <a:t>What does Jesus look like? What is he wearing? How do others react to him.</a:t>
            </a:r>
          </a:p>
          <a:p>
            <a:endParaRPr lang="en-CA" dirty="0"/>
          </a:p>
        </p:txBody>
      </p:sp>
    </p:spTree>
    <p:extLst>
      <p:ext uri="{BB962C8B-B14F-4D97-AF65-F5344CB8AC3E}">
        <p14:creationId xmlns:p14="http://schemas.microsoft.com/office/powerpoint/2010/main" val="3473681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1C5A09-0C56-5616-757D-691B053CE788}"/>
              </a:ext>
            </a:extLst>
          </p:cNvPr>
          <p:cNvSpPr>
            <a:spLocks noGrp="1"/>
          </p:cNvSpPr>
          <p:nvPr>
            <p:ph idx="4294967295"/>
          </p:nvPr>
        </p:nvSpPr>
        <p:spPr>
          <a:xfrm>
            <a:off x="848138" y="941388"/>
            <a:ext cx="10124661" cy="5189537"/>
          </a:xfrm>
        </p:spPr>
        <p:txBody>
          <a:bodyPr/>
          <a:lstStyle/>
          <a:p>
            <a:pPr lvl="1"/>
            <a:r>
              <a:rPr lang="en-US" dirty="0"/>
              <a:t>What is Jesus doing? Who is he interacting with?</a:t>
            </a:r>
          </a:p>
          <a:p>
            <a:pPr lvl="1"/>
            <a:r>
              <a:rPr lang="en-US" dirty="0"/>
              <a:t>What are the people saying to each other? </a:t>
            </a:r>
          </a:p>
          <a:p>
            <a:pPr lvl="1"/>
            <a:r>
              <a:rPr lang="en-US" dirty="0"/>
              <a:t>What is Jesus saying and how does he talk to and treat those he encounters?</a:t>
            </a:r>
          </a:p>
          <a:p>
            <a:r>
              <a:rPr lang="en-US" sz="2800" dirty="0"/>
              <a:t>Be there with the mystery</a:t>
            </a:r>
          </a:p>
          <a:p>
            <a:pPr lvl="1"/>
            <a:r>
              <a:rPr lang="en-US" sz="2400" dirty="0"/>
              <a:t>Who are you in the scene – a central character, an observer, someone to be healed or helping others to Jesus</a:t>
            </a:r>
          </a:p>
          <a:p>
            <a:pPr lvl="1"/>
            <a:r>
              <a:rPr lang="en-US" sz="2400" dirty="0"/>
              <a:t>What do you feel? What are you doing?</a:t>
            </a:r>
          </a:p>
          <a:p>
            <a:r>
              <a:rPr lang="en-US" sz="2800" dirty="0"/>
              <a:t>Time for conversation with Jesus “as one friend speaks to another”. Picture him present before you, ask him questions or say whatever you need to say to him. Take some time to listen for his response. What might he be telling or showing you?</a:t>
            </a:r>
            <a:endParaRPr lang="en-CA" sz="2800" dirty="0"/>
          </a:p>
        </p:txBody>
      </p:sp>
    </p:spTree>
    <p:extLst>
      <p:ext uri="{BB962C8B-B14F-4D97-AF65-F5344CB8AC3E}">
        <p14:creationId xmlns:p14="http://schemas.microsoft.com/office/powerpoint/2010/main" val="786621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C32AF-DD2C-73E3-BD18-0D7CDF2D082A}"/>
              </a:ext>
            </a:extLst>
          </p:cNvPr>
          <p:cNvSpPr>
            <a:spLocks noGrp="1"/>
          </p:cNvSpPr>
          <p:nvPr>
            <p:ph type="title"/>
          </p:nvPr>
        </p:nvSpPr>
        <p:spPr>
          <a:xfrm>
            <a:off x="609600" y="277815"/>
            <a:ext cx="10972800" cy="636586"/>
          </a:xfrm>
        </p:spPr>
        <p:txBody>
          <a:bodyPr/>
          <a:lstStyle/>
          <a:p>
            <a:pPr algn="ctr"/>
            <a:r>
              <a:rPr lang="en-US" b="1" dirty="0">
                <a:latin typeface="Comic Sans MS" panose="030F0702030302020204" pitchFamily="66" charset="0"/>
              </a:rPr>
              <a:t>ENDING IMAGINATIVE PRAYER</a:t>
            </a:r>
            <a:endParaRPr lang="en-CA" b="1"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3F931CD8-160F-8ACC-5F93-F4665E7BECBE}"/>
              </a:ext>
            </a:extLst>
          </p:cNvPr>
          <p:cNvSpPr>
            <a:spLocks noGrp="1"/>
          </p:cNvSpPr>
          <p:nvPr>
            <p:ph idx="1"/>
          </p:nvPr>
        </p:nvSpPr>
        <p:spPr>
          <a:xfrm>
            <a:off x="609600" y="1523999"/>
            <a:ext cx="10972800" cy="4606927"/>
          </a:xfrm>
        </p:spPr>
        <p:txBody>
          <a:bodyPr/>
          <a:lstStyle/>
          <a:p>
            <a:r>
              <a:rPr lang="en-US" sz="2800" dirty="0"/>
              <a:t>Pray the Our Father</a:t>
            </a:r>
          </a:p>
          <a:p>
            <a:r>
              <a:rPr lang="en-US" sz="2800" dirty="0"/>
              <a:t>Take time to reflect on what stood out for you the most from your prayer:</a:t>
            </a:r>
          </a:p>
          <a:p>
            <a:pPr lvl="1"/>
            <a:r>
              <a:rPr lang="en-US" dirty="0"/>
              <a:t>How did you feel during this time of prayer?</a:t>
            </a:r>
          </a:p>
          <a:p>
            <a:pPr lvl="1"/>
            <a:r>
              <a:rPr lang="en-US" dirty="0"/>
              <a:t>What struck you the most?</a:t>
            </a:r>
          </a:p>
          <a:p>
            <a:pPr lvl="1"/>
            <a:r>
              <a:rPr lang="en-US" dirty="0"/>
              <a:t>What was the most consoling moment of prayer? The most challenging?</a:t>
            </a:r>
          </a:p>
          <a:p>
            <a:pPr lvl="1"/>
            <a:r>
              <a:rPr lang="en-US" dirty="0"/>
              <a:t>When did you feel closest to God?</a:t>
            </a:r>
            <a:endParaRPr lang="en-CA" dirty="0"/>
          </a:p>
        </p:txBody>
      </p:sp>
    </p:spTree>
    <p:extLst>
      <p:ext uri="{BB962C8B-B14F-4D97-AF65-F5344CB8AC3E}">
        <p14:creationId xmlns:p14="http://schemas.microsoft.com/office/powerpoint/2010/main" val="55822527"/>
      </p:ext>
    </p:extLst>
  </p:cSld>
  <p:clrMapOvr>
    <a:masterClrMapping/>
  </p:clrMapOvr>
</p:sld>
</file>

<file path=ppt/theme/theme1.xml><?xml version="1.0" encoding="utf-8"?>
<a:theme xmlns:a="http://schemas.openxmlformats.org/drawingml/2006/main" name="Theme2">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2" id="{A9B8D2C9-EE3A-4E28-93BC-052DB161AD0E}" vid="{2EE3BD5C-8710-47ED-8FFF-DB17FCA2DB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36601</TotalTime>
  <Words>1380</Words>
  <Application>Microsoft Office PowerPoint</Application>
  <PresentationFormat>Widescreen</PresentationFormat>
  <Paragraphs>73</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Brush Script MT</vt:lpstr>
      <vt:lpstr>Calibri</vt:lpstr>
      <vt:lpstr>Comic Sans MS</vt:lpstr>
      <vt:lpstr>Garamond</vt:lpstr>
      <vt:lpstr>Wingdings</vt:lpstr>
      <vt:lpstr>Theme2</vt:lpstr>
      <vt:lpstr>THE CHOSEN EPISODE TWO</vt:lpstr>
      <vt:lpstr>MATTHEW 11: 28 - 30</vt:lpstr>
      <vt:lpstr>OPENING PRAYER God is our refuge and our strength, our ever - present help in distress. Though the earth trembles, and mountains slide into the sea, we have no fear. Waters foam and roar, and mountains shake at their surging, but the God of hosts is with us – our stronghold, the God of Israel  There is a river whose streams give joy to the city of God,  the holy dwelling of the Most High. God is in its midst; it stands firm. God will aid it at the break of day. Even if nations are in chaos, and kingdoms fall, God’s voice resounds, the earth melts away. Yahweh is with us; the God of Israel is our stronghold.  Come! See the deeds of the Most High, the marvelous things God has done on earth. All over the world, God has stopped wars – breaking bows, splintering spears, burning the shields with fire. “Be still! And know that I am God, exalted among the nations, exalted upon the earth.” The Most High is with us, our stronghold is the God of Israel.     </vt:lpstr>
      <vt:lpstr>IMAGINATIVE PRAYER</vt:lpstr>
      <vt:lpstr>IMAGINATIVE PRAYER  IGNATIAN CONTEMPLATION</vt:lpstr>
      <vt:lpstr>PREPARATIONS FOR PRAYER</vt:lpstr>
      <vt:lpstr>IMAGINING IN PRAYER</vt:lpstr>
      <vt:lpstr>PowerPoint Presentation</vt:lpstr>
      <vt:lpstr>ENDING IMAGINATIVE PRAYER</vt:lpstr>
      <vt:lpstr>PowerPoint Presentation</vt:lpstr>
      <vt:lpstr>MEET THE BIBLICAL CHARACTERS</vt:lpstr>
      <vt:lpstr>James (Son of Alphaeus)</vt:lpstr>
      <vt:lpstr>THADDEUS </vt:lpstr>
      <vt:lpstr>JESUS</vt:lpstr>
      <vt:lpstr>EPISODE OVERVIEW</vt:lpstr>
      <vt:lpstr>OVERVIEW OF EPISODE</vt:lpstr>
      <vt:lpstr>TABLE TALK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Shore</dc:creator>
  <cp:lastModifiedBy>Anne Shore</cp:lastModifiedBy>
  <cp:revision>62</cp:revision>
  <cp:lastPrinted>2023-03-23T20:00:30Z</cp:lastPrinted>
  <dcterms:created xsi:type="dcterms:W3CDTF">2019-04-09T13:00:29Z</dcterms:created>
  <dcterms:modified xsi:type="dcterms:W3CDTF">2023-10-23T13:43:40Z</dcterms:modified>
</cp:coreProperties>
</file>